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4731" r:id="rId4"/>
    <p:sldMasterId id="2147484570" r:id="rId5"/>
    <p:sldMasterId id="2147494691" r:id="rId6"/>
  </p:sldMasterIdLst>
  <p:notesMasterIdLst>
    <p:notesMasterId r:id="rId30"/>
  </p:notesMasterIdLst>
  <p:sldIdLst>
    <p:sldId id="2103813152" r:id="rId7"/>
    <p:sldId id="2103813142" r:id="rId8"/>
    <p:sldId id="2103813227" r:id="rId9"/>
    <p:sldId id="2103813222" r:id="rId10"/>
    <p:sldId id="2103813245" r:id="rId11"/>
    <p:sldId id="2103813246" r:id="rId12"/>
    <p:sldId id="2103813166" r:id="rId13"/>
    <p:sldId id="2103813247" r:id="rId14"/>
    <p:sldId id="2103813229" r:id="rId15"/>
    <p:sldId id="2103813230" r:id="rId16"/>
    <p:sldId id="2103813228" r:id="rId17"/>
    <p:sldId id="2103813231" r:id="rId18"/>
    <p:sldId id="2103813233" r:id="rId19"/>
    <p:sldId id="2103813234" r:id="rId20"/>
    <p:sldId id="2103813235" r:id="rId21"/>
    <p:sldId id="2103813236" r:id="rId22"/>
    <p:sldId id="2103813237" r:id="rId23"/>
    <p:sldId id="2103813241" r:id="rId24"/>
    <p:sldId id="2103813242" r:id="rId25"/>
    <p:sldId id="2103813244" r:id="rId26"/>
    <p:sldId id="2103813239" r:id="rId27"/>
    <p:sldId id="2103813243"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12" userDrawn="1">
          <p15:clr>
            <a:srgbClr val="A4A3A4"/>
          </p15:clr>
        </p15:guide>
        <p15:guide id="4" orient="horz" pos="984" userDrawn="1">
          <p15:clr>
            <a:srgbClr val="A4A3A4"/>
          </p15:clr>
        </p15:guide>
        <p15:guide id="6" pos="3048" userDrawn="1">
          <p15:clr>
            <a:srgbClr val="A4A3A4"/>
          </p15:clr>
        </p15:guide>
        <p15:guide id="7" orient="horz" pos="648" userDrawn="1">
          <p15:clr>
            <a:srgbClr val="A4A3A4"/>
          </p15:clr>
        </p15:guide>
        <p15:guide id="8" orient="horz" pos="408" userDrawn="1">
          <p15:clr>
            <a:srgbClr val="A4A3A4"/>
          </p15:clr>
        </p15:guide>
        <p15:guide id="9" orient="horz" pos="4320" userDrawn="1">
          <p15:clr>
            <a:srgbClr val="A4A3A4"/>
          </p15:clr>
        </p15:guide>
        <p15:guide id="10" pos="7344" userDrawn="1">
          <p15:clr>
            <a:srgbClr val="A4A3A4"/>
          </p15:clr>
        </p15:guide>
        <p15:guide id="11" pos="2688" userDrawn="1">
          <p15:clr>
            <a:srgbClr val="A4A3A4"/>
          </p15:clr>
        </p15:guide>
        <p15:guide id="12" orient="horz" pos="1512" userDrawn="1">
          <p15:clr>
            <a:srgbClr val="A4A3A4"/>
          </p15:clr>
        </p15:guide>
        <p15:guide id="13" pos="504" userDrawn="1">
          <p15:clr>
            <a:srgbClr val="A4A3A4"/>
          </p15:clr>
        </p15:guide>
        <p15:guide id="14" orient="horz" pos="1944" userDrawn="1">
          <p15:clr>
            <a:srgbClr val="A4A3A4"/>
          </p15:clr>
        </p15:guide>
        <p15:guide id="15" orient="horz" pos="2496" userDrawn="1">
          <p15:clr>
            <a:srgbClr val="A4A3A4"/>
          </p15:clr>
        </p15:guide>
        <p15:guide id="16" pos="6432" userDrawn="1">
          <p15:clr>
            <a:srgbClr val="A4A3A4"/>
          </p15:clr>
        </p15:guide>
        <p15:guide id="17" pos="1248" userDrawn="1">
          <p15:clr>
            <a:srgbClr val="A4A3A4"/>
          </p15:clr>
        </p15:guide>
        <p15:guide id="18" orient="horz" pos="1272" userDrawn="1">
          <p15:clr>
            <a:srgbClr val="A4A3A4"/>
          </p15:clr>
        </p15:guide>
        <p15:guide id="19" orient="horz" pos="3504" userDrawn="1">
          <p15:clr>
            <a:srgbClr val="A4A3A4"/>
          </p15:clr>
        </p15:guide>
        <p15:guide id="20" orient="horz" pos="3240" userDrawn="1">
          <p15:clr>
            <a:srgbClr val="A4A3A4"/>
          </p15:clr>
        </p15:guide>
        <p15:guide id="21" orient="horz" pos="216" userDrawn="1">
          <p15:clr>
            <a:srgbClr val="A4A3A4"/>
          </p15:clr>
        </p15:guide>
        <p15:guide id="22" orient="horz" pos="410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0BD853-DF31-13DE-D368-5685C011CB7B}" name="Sriram Sunder Raman" initials="SR" userId="S::srisr@winse.microsoft.com::12a65191-2b15-405c-b167-c477b1bdc2a8"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F7B635A9-BF0C-C894-64F0-4E37A9758D0C}" name="Isabela Belloso" initials="IB" userId="S::ibelloso@fb.com::ad9647f9-1fe1-44fe-88f9-f070df5da3db" providerId="AD"/>
  <p188:author id="{3C49C7B1-28FB-F044-71BD-60BD8333C203}" name="Sumi Venkitaraman" initials="SV" userId="S::suvenkit@microsoft.com::1789476d-e9c0-4c70-8d10-17d0bbe1637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8528C"/>
    <a:srgbClr val="0090FF"/>
    <a:srgbClr val="50E6FF"/>
    <a:srgbClr val="F2F2F2"/>
    <a:srgbClr val="CBCBCB"/>
    <a:srgbClr val="DADADA"/>
    <a:srgbClr val="CDCDCD"/>
    <a:srgbClr val="EBEDEC"/>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583393-CE40-4AF5-B42B-6E07B765ABFE}" v="20" dt="2021-08-13T10:10:28.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6" autoAdjust="0"/>
    <p:restoredTop sz="93878" autoAdjust="0"/>
  </p:normalViewPr>
  <p:slideViewPr>
    <p:cSldViewPr snapToGrid="0">
      <p:cViewPr>
        <p:scale>
          <a:sx n="66" d="100"/>
          <a:sy n="66" d="100"/>
        </p:scale>
        <p:origin x="1210" y="230"/>
      </p:cViewPr>
      <p:guideLst>
        <p:guide orient="horz" pos="2160"/>
        <p:guide pos="3840"/>
        <p:guide pos="5112"/>
        <p:guide orient="horz" pos="984"/>
        <p:guide pos="3048"/>
        <p:guide orient="horz" pos="648"/>
        <p:guide orient="horz" pos="408"/>
        <p:guide orient="horz" pos="4320"/>
        <p:guide pos="7344"/>
        <p:guide pos="2688"/>
        <p:guide orient="horz" pos="1512"/>
        <p:guide pos="504"/>
        <p:guide orient="horz" pos="1944"/>
        <p:guide orient="horz" pos="2496"/>
        <p:guide pos="6432"/>
        <p:guide pos="1248"/>
        <p:guide orient="horz" pos="1272"/>
        <p:guide orient="horz" pos="3504"/>
        <p:guide orient="horz" pos="3240"/>
        <p:guide orient="horz" pos="216"/>
        <p:guide orient="horz" pos="410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Lizer" userId="914ef69c-230e-461a-9dbc-590f89d3ef73" providerId="ADAL" clId="{3D583393-CE40-4AF5-B42B-6E07B765ABFE}"/>
    <pc:docChg chg="undo redo custSel addSld delSld modSld sldOrd">
      <pc:chgData name="Paul Lizer" userId="914ef69c-230e-461a-9dbc-590f89d3ef73" providerId="ADAL" clId="{3D583393-CE40-4AF5-B42B-6E07B765ABFE}" dt="2021-08-13T13:18:29.236" v="3285" actId="1076"/>
      <pc:docMkLst>
        <pc:docMk/>
      </pc:docMkLst>
      <pc:sldChg chg="modSp mod">
        <pc:chgData name="Paul Lizer" userId="914ef69c-230e-461a-9dbc-590f89d3ef73" providerId="ADAL" clId="{3D583393-CE40-4AF5-B42B-6E07B765ABFE}" dt="2021-08-13T11:55:59.387" v="3165" actId="20577"/>
        <pc:sldMkLst>
          <pc:docMk/>
          <pc:sldMk cId="3010817244" sldId="2103813142"/>
        </pc:sldMkLst>
        <pc:spChg chg="mod">
          <ac:chgData name="Paul Lizer" userId="914ef69c-230e-461a-9dbc-590f89d3ef73" providerId="ADAL" clId="{3D583393-CE40-4AF5-B42B-6E07B765ABFE}" dt="2021-08-13T11:55:59.387" v="3165" actId="20577"/>
          <ac:spMkLst>
            <pc:docMk/>
            <pc:sldMk cId="3010817244" sldId="2103813142"/>
            <ac:spMk id="5" creationId="{5E5E0CC5-7700-49C6-96FD-313C42DF2337}"/>
          </ac:spMkLst>
        </pc:spChg>
      </pc:sldChg>
      <pc:sldChg chg="modSp mod">
        <pc:chgData name="Paul Lizer" userId="914ef69c-230e-461a-9dbc-590f89d3ef73" providerId="ADAL" clId="{3D583393-CE40-4AF5-B42B-6E07B765ABFE}" dt="2021-08-13T01:52:03.159" v="2552" actId="20577"/>
        <pc:sldMkLst>
          <pc:docMk/>
          <pc:sldMk cId="1586891317" sldId="2103813152"/>
        </pc:sldMkLst>
        <pc:spChg chg="mod">
          <ac:chgData name="Paul Lizer" userId="914ef69c-230e-461a-9dbc-590f89d3ef73" providerId="ADAL" clId="{3D583393-CE40-4AF5-B42B-6E07B765ABFE}" dt="2021-08-12T20:22:06.902" v="40" actId="14100"/>
          <ac:spMkLst>
            <pc:docMk/>
            <pc:sldMk cId="1586891317" sldId="2103813152"/>
            <ac:spMk id="3" creationId="{80C815EA-13A9-114A-8DD9-7CB30FB41C3D}"/>
          </ac:spMkLst>
        </pc:spChg>
        <pc:spChg chg="mod">
          <ac:chgData name="Paul Lizer" userId="914ef69c-230e-461a-9dbc-590f89d3ef73" providerId="ADAL" clId="{3D583393-CE40-4AF5-B42B-6E07B765ABFE}" dt="2021-08-13T01:52:03.159" v="2552" actId="20577"/>
          <ac:spMkLst>
            <pc:docMk/>
            <pc:sldMk cId="1586891317" sldId="2103813152"/>
            <ac:spMk id="4" creationId="{ABCF8D8A-45B2-B74A-9296-C81CE77331BC}"/>
          </ac:spMkLst>
        </pc:spChg>
      </pc:sldChg>
      <pc:sldChg chg="addSp delSp modSp add del mod">
        <pc:chgData name="Paul Lizer" userId="914ef69c-230e-461a-9dbc-590f89d3ef73" providerId="ADAL" clId="{3D583393-CE40-4AF5-B42B-6E07B765ABFE}" dt="2021-08-13T00:34:20.386" v="1267" actId="1076"/>
        <pc:sldMkLst>
          <pc:docMk/>
          <pc:sldMk cId="961320026" sldId="2103813166"/>
        </pc:sldMkLst>
        <pc:spChg chg="add mod">
          <ac:chgData name="Paul Lizer" userId="914ef69c-230e-461a-9dbc-590f89d3ef73" providerId="ADAL" clId="{3D583393-CE40-4AF5-B42B-6E07B765ABFE}" dt="2021-08-13T00:28:36.204" v="1227" actId="1076"/>
          <ac:spMkLst>
            <pc:docMk/>
            <pc:sldMk cId="961320026" sldId="2103813166"/>
            <ac:spMk id="7" creationId="{7A5A5C77-8EE4-4D86-A273-8EC4A791619F}"/>
          </ac:spMkLst>
        </pc:spChg>
        <pc:spChg chg="mod">
          <ac:chgData name="Paul Lizer" userId="914ef69c-230e-461a-9dbc-590f89d3ef73" providerId="ADAL" clId="{3D583393-CE40-4AF5-B42B-6E07B765ABFE}" dt="2021-08-13T00:34:20.386" v="1267" actId="1076"/>
          <ac:spMkLst>
            <pc:docMk/>
            <pc:sldMk cId="961320026" sldId="2103813166"/>
            <ac:spMk id="13" creationId="{16B7FBA6-7414-41E5-B13C-93CF958B9A89}"/>
          </ac:spMkLst>
        </pc:spChg>
        <pc:picChg chg="add del mod">
          <ac:chgData name="Paul Lizer" userId="914ef69c-230e-461a-9dbc-590f89d3ef73" providerId="ADAL" clId="{3D583393-CE40-4AF5-B42B-6E07B765ABFE}" dt="2021-08-13T00:30:06.512" v="1235" actId="478"/>
          <ac:picMkLst>
            <pc:docMk/>
            <pc:sldMk cId="961320026" sldId="2103813166"/>
            <ac:picMk id="5" creationId="{76DE6E15-D2DD-4C5D-9A81-9AD81AF4B469}"/>
          </ac:picMkLst>
        </pc:picChg>
        <pc:picChg chg="add del mod">
          <ac:chgData name="Paul Lizer" userId="914ef69c-230e-461a-9dbc-590f89d3ef73" providerId="ADAL" clId="{3D583393-CE40-4AF5-B42B-6E07B765ABFE}" dt="2021-08-13T00:30:14.057" v="1241" actId="478"/>
          <ac:picMkLst>
            <pc:docMk/>
            <pc:sldMk cId="961320026" sldId="2103813166"/>
            <ac:picMk id="8" creationId="{1C861B72-0116-459D-8A33-E1C4C54C2F04}"/>
          </ac:picMkLst>
        </pc:picChg>
        <pc:picChg chg="mod">
          <ac:chgData name="Paul Lizer" userId="914ef69c-230e-461a-9dbc-590f89d3ef73" providerId="ADAL" clId="{3D583393-CE40-4AF5-B42B-6E07B765ABFE}" dt="2021-08-13T00:30:09.516" v="1240" actId="22"/>
          <ac:picMkLst>
            <pc:docMk/>
            <pc:sldMk cId="961320026" sldId="2103813166"/>
            <ac:picMk id="1026" creationId="{8AFC83EF-0675-46BF-A05D-21775625DD37}"/>
          </ac:picMkLst>
        </pc:picChg>
        <pc:picChg chg="mod">
          <ac:chgData name="Paul Lizer" userId="914ef69c-230e-461a-9dbc-590f89d3ef73" providerId="ADAL" clId="{3D583393-CE40-4AF5-B42B-6E07B765ABFE}" dt="2021-08-13T00:30:28.794" v="1249" actId="1076"/>
          <ac:picMkLst>
            <pc:docMk/>
            <pc:sldMk cId="961320026" sldId="2103813166"/>
            <ac:picMk id="2050" creationId="{97AAF9C2-2585-4F4E-B5AD-2C902056E3C2}"/>
          </ac:picMkLst>
        </pc:picChg>
      </pc:sldChg>
      <pc:sldChg chg="addSp">
        <pc:chgData name="Paul Lizer" userId="914ef69c-230e-461a-9dbc-590f89d3ef73" providerId="ADAL" clId="{3D583393-CE40-4AF5-B42B-6E07B765ABFE}" dt="2021-08-13T00:30:06.852" v="1236"/>
        <pc:sldMkLst>
          <pc:docMk/>
          <pc:sldMk cId="3043449776" sldId="2103813166"/>
        </pc:sldMkLst>
        <pc:picChg chg="add">
          <ac:chgData name="Paul Lizer" userId="914ef69c-230e-461a-9dbc-590f89d3ef73" providerId="ADAL" clId="{3D583393-CE40-4AF5-B42B-6E07B765ABFE}" dt="2021-08-13T00:30:06.852" v="1236"/>
          <ac:picMkLst>
            <pc:docMk/>
            <pc:sldMk cId="3043449776" sldId="2103813166"/>
            <ac:picMk id="1026" creationId="{8AFC83EF-0675-46BF-A05D-21775625DD37}"/>
          </ac:picMkLst>
        </pc:picChg>
      </pc:sldChg>
      <pc:sldChg chg="addSp">
        <pc:chgData name="Paul Lizer" userId="914ef69c-230e-461a-9dbc-590f89d3ef73" providerId="ADAL" clId="{3D583393-CE40-4AF5-B42B-6E07B765ABFE}" dt="2021-08-13T00:30:14.390" v="1242"/>
        <pc:sldMkLst>
          <pc:docMk/>
          <pc:sldMk cId="3060680790" sldId="2103813166"/>
        </pc:sldMkLst>
        <pc:picChg chg="add">
          <ac:chgData name="Paul Lizer" userId="914ef69c-230e-461a-9dbc-590f89d3ef73" providerId="ADAL" clId="{3D583393-CE40-4AF5-B42B-6E07B765ABFE}" dt="2021-08-13T00:30:14.390" v="1242"/>
          <ac:picMkLst>
            <pc:docMk/>
            <pc:sldMk cId="3060680790" sldId="2103813166"/>
            <ac:picMk id="2050" creationId="{97AAF9C2-2585-4F4E-B5AD-2C902056E3C2}"/>
          </ac:picMkLst>
        </pc:picChg>
      </pc:sldChg>
      <pc:sldChg chg="del">
        <pc:chgData name="Paul Lizer" userId="914ef69c-230e-461a-9dbc-590f89d3ef73" providerId="ADAL" clId="{3D583393-CE40-4AF5-B42B-6E07B765ABFE}" dt="2021-08-13T01:51:44.075" v="2522" actId="47"/>
        <pc:sldMkLst>
          <pc:docMk/>
          <pc:sldMk cId="3045607152" sldId="2103813188"/>
        </pc:sldMkLst>
      </pc:sldChg>
      <pc:sldChg chg="del">
        <pc:chgData name="Paul Lizer" userId="914ef69c-230e-461a-9dbc-590f89d3ef73" providerId="ADAL" clId="{3D583393-CE40-4AF5-B42B-6E07B765ABFE}" dt="2021-08-13T01:51:44.075" v="2522" actId="47"/>
        <pc:sldMkLst>
          <pc:docMk/>
          <pc:sldMk cId="1264485574" sldId="2103813193"/>
        </pc:sldMkLst>
      </pc:sldChg>
      <pc:sldChg chg="del">
        <pc:chgData name="Paul Lizer" userId="914ef69c-230e-461a-9dbc-590f89d3ef73" providerId="ADAL" clId="{3D583393-CE40-4AF5-B42B-6E07B765ABFE}" dt="2021-08-13T01:51:47.221" v="2523" actId="47"/>
        <pc:sldMkLst>
          <pc:docMk/>
          <pc:sldMk cId="1562567284" sldId="2103813207"/>
        </pc:sldMkLst>
      </pc:sldChg>
      <pc:sldChg chg="modSp del mod ord">
        <pc:chgData name="Paul Lizer" userId="914ef69c-230e-461a-9dbc-590f89d3ef73" providerId="ADAL" clId="{3D583393-CE40-4AF5-B42B-6E07B765ABFE}" dt="2021-08-12T20:24:01.467" v="116" actId="47"/>
        <pc:sldMkLst>
          <pc:docMk/>
          <pc:sldMk cId="1260341430" sldId="2103813221"/>
        </pc:sldMkLst>
        <pc:spChg chg="mod">
          <ac:chgData name="Paul Lizer" userId="914ef69c-230e-461a-9dbc-590f89d3ef73" providerId="ADAL" clId="{3D583393-CE40-4AF5-B42B-6E07B765ABFE}" dt="2021-08-12T20:23:42.979" v="112" actId="20577"/>
          <ac:spMkLst>
            <pc:docMk/>
            <pc:sldMk cId="1260341430" sldId="2103813221"/>
            <ac:spMk id="13" creationId="{16B7FBA6-7414-41E5-B13C-93CF958B9A89}"/>
          </ac:spMkLst>
        </pc:spChg>
      </pc:sldChg>
      <pc:sldChg chg="addSp delSp modSp add del mod ord">
        <pc:chgData name="Paul Lizer" userId="914ef69c-230e-461a-9dbc-590f89d3ef73" providerId="ADAL" clId="{3D583393-CE40-4AF5-B42B-6E07B765ABFE}" dt="2021-08-13T00:49:17.382" v="1559" actId="20577"/>
        <pc:sldMkLst>
          <pc:docMk/>
          <pc:sldMk cId="2794022956" sldId="2103813222"/>
        </pc:sldMkLst>
        <pc:spChg chg="add del mod">
          <ac:chgData name="Paul Lizer" userId="914ef69c-230e-461a-9dbc-590f89d3ef73" providerId="ADAL" clId="{3D583393-CE40-4AF5-B42B-6E07B765ABFE}" dt="2021-08-13T00:34:38.501" v="1271" actId="478"/>
          <ac:spMkLst>
            <pc:docMk/>
            <pc:sldMk cId="2794022956" sldId="2103813222"/>
            <ac:spMk id="4" creationId="{73BAA5A8-D48D-479C-AE4C-7B5EE966BF25}"/>
          </ac:spMkLst>
        </pc:spChg>
        <pc:spChg chg="add mod">
          <ac:chgData name="Paul Lizer" userId="914ef69c-230e-461a-9dbc-590f89d3ef73" providerId="ADAL" clId="{3D583393-CE40-4AF5-B42B-6E07B765ABFE}" dt="2021-08-13T00:39:51.523" v="1278" actId="20577"/>
          <ac:spMkLst>
            <pc:docMk/>
            <pc:sldMk cId="2794022956" sldId="2103813222"/>
            <ac:spMk id="6" creationId="{A15D0F28-E159-455A-82D7-9BCDBE5A0A9A}"/>
          </ac:spMkLst>
        </pc:spChg>
        <pc:spChg chg="add mod">
          <ac:chgData name="Paul Lizer" userId="914ef69c-230e-461a-9dbc-590f89d3ef73" providerId="ADAL" clId="{3D583393-CE40-4AF5-B42B-6E07B765ABFE}" dt="2021-08-13T00:43:01.476" v="1300" actId="1076"/>
          <ac:spMkLst>
            <pc:docMk/>
            <pc:sldMk cId="2794022956" sldId="2103813222"/>
            <ac:spMk id="10" creationId="{48C7ED57-9B44-4855-9740-8F2A06D52890}"/>
          </ac:spMkLst>
        </pc:spChg>
        <pc:spChg chg="add del">
          <ac:chgData name="Paul Lizer" userId="914ef69c-230e-461a-9dbc-590f89d3ef73" providerId="ADAL" clId="{3D583393-CE40-4AF5-B42B-6E07B765ABFE}" dt="2021-08-13T00:41:47.439" v="1293" actId="22"/>
          <ac:spMkLst>
            <pc:docMk/>
            <pc:sldMk cId="2794022956" sldId="2103813222"/>
            <ac:spMk id="12" creationId="{661F0CDC-29E0-4D99-AF2D-FABC55C8D440}"/>
          </ac:spMkLst>
        </pc:spChg>
        <pc:spChg chg="del mod">
          <ac:chgData name="Paul Lizer" userId="914ef69c-230e-461a-9dbc-590f89d3ef73" providerId="ADAL" clId="{3D583393-CE40-4AF5-B42B-6E07B765ABFE}" dt="2021-08-13T00:34:27.092" v="1270" actId="478"/>
          <ac:spMkLst>
            <pc:docMk/>
            <pc:sldMk cId="2794022956" sldId="2103813222"/>
            <ac:spMk id="13" creationId="{16B7FBA6-7414-41E5-B13C-93CF958B9A89}"/>
          </ac:spMkLst>
        </pc:spChg>
        <pc:spChg chg="add mod">
          <ac:chgData name="Paul Lizer" userId="914ef69c-230e-461a-9dbc-590f89d3ef73" providerId="ADAL" clId="{3D583393-CE40-4AF5-B42B-6E07B765ABFE}" dt="2021-08-13T00:43:27.438" v="1305" actId="1076"/>
          <ac:spMkLst>
            <pc:docMk/>
            <pc:sldMk cId="2794022956" sldId="2103813222"/>
            <ac:spMk id="14" creationId="{6762E1A4-03F1-4CE7-96D1-3C215613A1AB}"/>
          </ac:spMkLst>
        </pc:spChg>
        <pc:spChg chg="add mod">
          <ac:chgData name="Paul Lizer" userId="914ef69c-230e-461a-9dbc-590f89d3ef73" providerId="ADAL" clId="{3D583393-CE40-4AF5-B42B-6E07B765ABFE}" dt="2021-08-13T00:49:17.382" v="1559" actId="20577"/>
          <ac:spMkLst>
            <pc:docMk/>
            <pc:sldMk cId="2794022956" sldId="2103813222"/>
            <ac:spMk id="17" creationId="{65EDE103-19B3-4C26-8B03-77D701187417}"/>
          </ac:spMkLst>
        </pc:spChg>
        <pc:spChg chg="add mod">
          <ac:chgData name="Paul Lizer" userId="914ef69c-230e-461a-9dbc-590f89d3ef73" providerId="ADAL" clId="{3D583393-CE40-4AF5-B42B-6E07B765ABFE}" dt="2021-08-13T00:47:04.599" v="1393" actId="1076"/>
          <ac:spMkLst>
            <pc:docMk/>
            <pc:sldMk cId="2794022956" sldId="2103813222"/>
            <ac:spMk id="18" creationId="{C999D7D5-960C-4B20-8F64-8EF2F65A750E}"/>
          </ac:spMkLst>
        </pc:spChg>
        <pc:picChg chg="mod modCrop">
          <ac:chgData name="Paul Lizer" userId="914ef69c-230e-461a-9dbc-590f89d3ef73" providerId="ADAL" clId="{3D583393-CE40-4AF5-B42B-6E07B765ABFE}" dt="2021-08-13T00:47:01.120" v="1392" actId="1076"/>
          <ac:picMkLst>
            <pc:docMk/>
            <pc:sldMk cId="2794022956" sldId="2103813222"/>
            <ac:picMk id="3074" creationId="{10369D3A-11E0-41B6-A68F-F6609A4BA4FD}"/>
          </ac:picMkLst>
        </pc:picChg>
      </pc:sldChg>
      <pc:sldChg chg="addSp">
        <pc:chgData name="Paul Lizer" userId="914ef69c-230e-461a-9dbc-590f89d3ef73" providerId="ADAL" clId="{3D583393-CE40-4AF5-B42B-6E07B765ABFE}" dt="2021-08-13T00:45:45.726" v="1370"/>
        <pc:sldMkLst>
          <pc:docMk/>
          <pc:sldMk cId="3552093513" sldId="2103813222"/>
        </pc:sldMkLst>
        <pc:picChg chg="add">
          <ac:chgData name="Paul Lizer" userId="914ef69c-230e-461a-9dbc-590f89d3ef73" providerId="ADAL" clId="{3D583393-CE40-4AF5-B42B-6E07B765ABFE}" dt="2021-08-13T00:45:45.726" v="1370"/>
          <ac:picMkLst>
            <pc:docMk/>
            <pc:sldMk cId="3552093513" sldId="2103813222"/>
            <ac:picMk id="3074" creationId="{10369D3A-11E0-41B6-A68F-F6609A4BA4FD}"/>
          </ac:picMkLst>
        </pc:picChg>
      </pc:sldChg>
      <pc:sldChg chg="del">
        <pc:chgData name="Paul Lizer" userId="914ef69c-230e-461a-9dbc-590f89d3ef73" providerId="ADAL" clId="{3D583393-CE40-4AF5-B42B-6E07B765ABFE}" dt="2021-08-13T01:51:44.075" v="2522" actId="47"/>
        <pc:sldMkLst>
          <pc:docMk/>
          <pc:sldMk cId="298767109" sldId="2103813223"/>
        </pc:sldMkLst>
      </pc:sldChg>
      <pc:sldChg chg="del">
        <pc:chgData name="Paul Lizer" userId="914ef69c-230e-461a-9dbc-590f89d3ef73" providerId="ADAL" clId="{3D583393-CE40-4AF5-B42B-6E07B765ABFE}" dt="2021-08-13T01:51:44.075" v="2522" actId="47"/>
        <pc:sldMkLst>
          <pc:docMk/>
          <pc:sldMk cId="2663398502" sldId="2103813225"/>
        </pc:sldMkLst>
      </pc:sldChg>
      <pc:sldChg chg="add del">
        <pc:chgData name="Paul Lizer" userId="914ef69c-230e-461a-9dbc-590f89d3ef73" providerId="ADAL" clId="{3D583393-CE40-4AF5-B42B-6E07B765ABFE}" dt="2021-08-12T20:24:00.536" v="115" actId="47"/>
        <pc:sldMkLst>
          <pc:docMk/>
          <pc:sldMk cId="4258699924" sldId="2103813226"/>
        </pc:sldMkLst>
      </pc:sldChg>
      <pc:sldChg chg="modSp add mod">
        <pc:chgData name="Paul Lizer" userId="914ef69c-230e-461a-9dbc-590f89d3ef73" providerId="ADAL" clId="{3D583393-CE40-4AF5-B42B-6E07B765ABFE}" dt="2021-08-13T00:22:14.543" v="1145" actId="6549"/>
        <pc:sldMkLst>
          <pc:docMk/>
          <pc:sldMk cId="1039681685" sldId="2103813227"/>
        </pc:sldMkLst>
        <pc:spChg chg="mod">
          <ac:chgData name="Paul Lizer" userId="914ef69c-230e-461a-9dbc-590f89d3ef73" providerId="ADAL" clId="{3D583393-CE40-4AF5-B42B-6E07B765ABFE}" dt="2021-08-12T20:24:12.774" v="148" actId="20577"/>
          <ac:spMkLst>
            <pc:docMk/>
            <pc:sldMk cId="1039681685" sldId="2103813227"/>
            <ac:spMk id="4" creationId="{3C19F2E2-381C-45B4-AABE-FA5BFB71AFD7}"/>
          </ac:spMkLst>
        </pc:spChg>
        <pc:spChg chg="mod">
          <ac:chgData name="Paul Lizer" userId="914ef69c-230e-461a-9dbc-590f89d3ef73" providerId="ADAL" clId="{3D583393-CE40-4AF5-B42B-6E07B765ABFE}" dt="2021-08-13T00:22:14.543" v="1145" actId="6549"/>
          <ac:spMkLst>
            <pc:docMk/>
            <pc:sldMk cId="1039681685" sldId="2103813227"/>
            <ac:spMk id="5" creationId="{5E5E0CC5-7700-49C6-96FD-313C42DF2337}"/>
          </ac:spMkLst>
        </pc:spChg>
      </pc:sldChg>
      <pc:sldChg chg="modSp add mod">
        <pc:chgData name="Paul Lizer" userId="914ef69c-230e-461a-9dbc-590f89d3ef73" providerId="ADAL" clId="{3D583393-CE40-4AF5-B42B-6E07B765ABFE}" dt="2021-08-13T10:07:20.106" v="2699" actId="1076"/>
        <pc:sldMkLst>
          <pc:docMk/>
          <pc:sldMk cId="2717157000" sldId="2103813228"/>
        </pc:sldMkLst>
        <pc:spChg chg="mod">
          <ac:chgData name="Paul Lizer" userId="914ef69c-230e-461a-9dbc-590f89d3ef73" providerId="ADAL" clId="{3D583393-CE40-4AF5-B42B-6E07B765ABFE}" dt="2021-08-13T10:07:20.106" v="2699" actId="1076"/>
          <ac:spMkLst>
            <pc:docMk/>
            <pc:sldMk cId="2717157000" sldId="2103813228"/>
            <ac:spMk id="7" creationId="{7A5A5C77-8EE4-4D86-A273-8EC4A791619F}"/>
          </ac:spMkLst>
        </pc:spChg>
      </pc:sldChg>
      <pc:sldChg chg="addSp modSp add mod">
        <pc:chgData name="Paul Lizer" userId="914ef69c-230e-461a-9dbc-590f89d3ef73" providerId="ADAL" clId="{3D583393-CE40-4AF5-B42B-6E07B765ABFE}" dt="2021-08-13T00:50:22.241" v="1567" actId="122"/>
        <pc:sldMkLst>
          <pc:docMk/>
          <pc:sldMk cId="3660958585" sldId="2103813229"/>
        </pc:sldMkLst>
        <pc:spChg chg="add mod">
          <ac:chgData name="Paul Lizer" userId="914ef69c-230e-461a-9dbc-590f89d3ef73" providerId="ADAL" clId="{3D583393-CE40-4AF5-B42B-6E07B765ABFE}" dt="2021-08-13T00:50:22.241" v="1567" actId="122"/>
          <ac:spMkLst>
            <pc:docMk/>
            <pc:sldMk cId="3660958585" sldId="2103813229"/>
            <ac:spMk id="7" creationId="{937687C1-D9C7-4576-835F-9C6FD493C949}"/>
          </ac:spMkLst>
        </pc:spChg>
        <pc:spChg chg="mod">
          <ac:chgData name="Paul Lizer" userId="914ef69c-230e-461a-9dbc-590f89d3ef73" providerId="ADAL" clId="{3D583393-CE40-4AF5-B42B-6E07B765ABFE}" dt="2021-08-13T00:49:46.491" v="1564"/>
          <ac:spMkLst>
            <pc:docMk/>
            <pc:sldMk cId="3660958585" sldId="2103813229"/>
            <ac:spMk id="13" creationId="{16B7FBA6-7414-41E5-B13C-93CF958B9A89}"/>
          </ac:spMkLst>
        </pc:spChg>
      </pc:sldChg>
      <pc:sldChg chg="addSp modSp add mod">
        <pc:chgData name="Paul Lizer" userId="914ef69c-230e-461a-9dbc-590f89d3ef73" providerId="ADAL" clId="{3D583393-CE40-4AF5-B42B-6E07B765ABFE}" dt="2021-08-13T13:18:29.236" v="3285" actId="1076"/>
        <pc:sldMkLst>
          <pc:docMk/>
          <pc:sldMk cId="1696458896" sldId="2103813230"/>
        </pc:sldMkLst>
        <pc:spChg chg="add mod">
          <ac:chgData name="Paul Lizer" userId="914ef69c-230e-461a-9dbc-590f89d3ef73" providerId="ADAL" clId="{3D583393-CE40-4AF5-B42B-6E07B765ABFE}" dt="2021-08-13T13:18:29.236" v="3285" actId="1076"/>
          <ac:spMkLst>
            <pc:docMk/>
            <pc:sldMk cId="1696458896" sldId="2103813230"/>
            <ac:spMk id="8" creationId="{4CC6184F-3348-458C-B79D-F686D3BDC2A3}"/>
          </ac:spMkLst>
        </pc:spChg>
        <pc:spChg chg="add mod">
          <ac:chgData name="Paul Lizer" userId="914ef69c-230e-461a-9dbc-590f89d3ef73" providerId="ADAL" clId="{3D583393-CE40-4AF5-B42B-6E07B765ABFE}" dt="2021-08-13T13:18:29.236" v="3285" actId="1076"/>
          <ac:spMkLst>
            <pc:docMk/>
            <pc:sldMk cId="1696458896" sldId="2103813230"/>
            <ac:spMk id="10" creationId="{2600B32F-3EC1-4ED7-8BB9-94CE53F56C76}"/>
          </ac:spMkLst>
        </pc:spChg>
        <pc:spChg chg="mod">
          <ac:chgData name="Paul Lizer" userId="914ef69c-230e-461a-9dbc-590f89d3ef73" providerId="ADAL" clId="{3D583393-CE40-4AF5-B42B-6E07B765ABFE}" dt="2021-08-13T00:50:59.672" v="1571"/>
          <ac:spMkLst>
            <pc:docMk/>
            <pc:sldMk cId="1696458896" sldId="2103813230"/>
            <ac:spMk id="13" creationId="{16B7FBA6-7414-41E5-B13C-93CF958B9A89}"/>
          </ac:spMkLst>
        </pc:spChg>
      </pc:sldChg>
      <pc:sldChg chg="modSp add mod">
        <pc:chgData name="Paul Lizer" userId="914ef69c-230e-461a-9dbc-590f89d3ef73" providerId="ADAL" clId="{3D583393-CE40-4AF5-B42B-6E07B765ABFE}" dt="2021-08-13T00:51:55.487" v="1575"/>
        <pc:sldMkLst>
          <pc:docMk/>
          <pc:sldMk cId="2688921785" sldId="2103813231"/>
        </pc:sldMkLst>
        <pc:spChg chg="mod">
          <ac:chgData name="Paul Lizer" userId="914ef69c-230e-461a-9dbc-590f89d3ef73" providerId="ADAL" clId="{3D583393-CE40-4AF5-B42B-6E07B765ABFE}" dt="2021-08-13T00:51:55.487" v="1575"/>
          <ac:spMkLst>
            <pc:docMk/>
            <pc:sldMk cId="2688921785" sldId="2103813231"/>
            <ac:spMk id="13" creationId="{16B7FBA6-7414-41E5-B13C-93CF958B9A89}"/>
          </ac:spMkLst>
        </pc:spChg>
      </pc:sldChg>
      <pc:sldChg chg="add del">
        <pc:chgData name="Paul Lizer" userId="914ef69c-230e-461a-9dbc-590f89d3ef73" providerId="ADAL" clId="{3D583393-CE40-4AF5-B42B-6E07B765ABFE}" dt="2021-08-13T00:53:39.723" v="1578" actId="47"/>
        <pc:sldMkLst>
          <pc:docMk/>
          <pc:sldMk cId="3325526046" sldId="2103813232"/>
        </pc:sldMkLst>
      </pc:sldChg>
      <pc:sldChg chg="addSp delSp modSp add del mod">
        <pc:chgData name="Paul Lizer" userId="914ef69c-230e-461a-9dbc-590f89d3ef73" providerId="ADAL" clId="{3D583393-CE40-4AF5-B42B-6E07B765ABFE}" dt="2021-08-13T01:48:30.291" v="2297" actId="20577"/>
        <pc:sldMkLst>
          <pc:docMk/>
          <pc:sldMk cId="341325383" sldId="2103813233"/>
        </pc:sldMkLst>
        <pc:spChg chg="mod">
          <ac:chgData name="Paul Lizer" userId="914ef69c-230e-461a-9dbc-590f89d3ef73" providerId="ADAL" clId="{3D583393-CE40-4AF5-B42B-6E07B765ABFE}" dt="2021-08-13T00:54:41.729" v="1594" actId="6549"/>
          <ac:spMkLst>
            <pc:docMk/>
            <pc:sldMk cId="341325383" sldId="2103813233"/>
            <ac:spMk id="6" creationId="{A15D0F28-E159-455A-82D7-9BCDBE5A0A9A}"/>
          </ac:spMkLst>
        </pc:spChg>
        <pc:spChg chg="add mod">
          <ac:chgData name="Paul Lizer" userId="914ef69c-230e-461a-9dbc-590f89d3ef73" providerId="ADAL" clId="{3D583393-CE40-4AF5-B42B-6E07B765ABFE}" dt="2021-08-13T00:55:21.500" v="1620" actId="1076"/>
          <ac:spMkLst>
            <pc:docMk/>
            <pc:sldMk cId="341325383" sldId="2103813233"/>
            <ac:spMk id="9" creationId="{0AB24F7F-C0EF-42AC-9469-55BC8B183D48}"/>
          </ac:spMkLst>
        </pc:spChg>
        <pc:spChg chg="del">
          <ac:chgData name="Paul Lizer" userId="914ef69c-230e-461a-9dbc-590f89d3ef73" providerId="ADAL" clId="{3D583393-CE40-4AF5-B42B-6E07B765ABFE}" dt="2021-08-13T00:53:58.537" v="1585" actId="478"/>
          <ac:spMkLst>
            <pc:docMk/>
            <pc:sldMk cId="341325383" sldId="2103813233"/>
            <ac:spMk id="10" creationId="{48C7ED57-9B44-4855-9740-8F2A06D52890}"/>
          </ac:spMkLst>
        </pc:spChg>
        <pc:spChg chg="del">
          <ac:chgData name="Paul Lizer" userId="914ef69c-230e-461a-9dbc-590f89d3ef73" providerId="ADAL" clId="{3D583393-CE40-4AF5-B42B-6E07B765ABFE}" dt="2021-08-13T00:53:59.759" v="1586" actId="478"/>
          <ac:spMkLst>
            <pc:docMk/>
            <pc:sldMk cId="341325383" sldId="2103813233"/>
            <ac:spMk id="14" creationId="{6762E1A4-03F1-4CE7-96D1-3C215613A1AB}"/>
          </ac:spMkLst>
        </pc:spChg>
        <pc:spChg chg="mod">
          <ac:chgData name="Paul Lizer" userId="914ef69c-230e-461a-9dbc-590f89d3ef73" providerId="ADAL" clId="{3D583393-CE40-4AF5-B42B-6E07B765ABFE}" dt="2021-08-13T01:48:30.291" v="2297" actId="20577"/>
          <ac:spMkLst>
            <pc:docMk/>
            <pc:sldMk cId="341325383" sldId="2103813233"/>
            <ac:spMk id="17" creationId="{65EDE103-19B3-4C26-8B03-77D701187417}"/>
          </ac:spMkLst>
        </pc:spChg>
        <pc:spChg chg="del mod">
          <ac:chgData name="Paul Lizer" userId="914ef69c-230e-461a-9dbc-590f89d3ef73" providerId="ADAL" clId="{3D583393-CE40-4AF5-B42B-6E07B765ABFE}" dt="2021-08-13T00:53:56.264" v="1583" actId="478"/>
          <ac:spMkLst>
            <pc:docMk/>
            <pc:sldMk cId="341325383" sldId="2103813233"/>
            <ac:spMk id="18" creationId="{C999D7D5-960C-4B20-8F64-8EF2F65A750E}"/>
          </ac:spMkLst>
        </pc:spChg>
        <pc:picChg chg="del">
          <ac:chgData name="Paul Lizer" userId="914ef69c-230e-461a-9dbc-590f89d3ef73" providerId="ADAL" clId="{3D583393-CE40-4AF5-B42B-6E07B765ABFE}" dt="2021-08-13T00:53:56.938" v="1584" actId="478"/>
          <ac:picMkLst>
            <pc:docMk/>
            <pc:sldMk cId="341325383" sldId="2103813233"/>
            <ac:picMk id="3074" creationId="{10369D3A-11E0-41B6-A68F-F6609A4BA4FD}"/>
          </ac:picMkLst>
        </pc:picChg>
        <pc:picChg chg="mod">
          <ac:chgData name="Paul Lizer" userId="914ef69c-230e-461a-9dbc-590f89d3ef73" providerId="ADAL" clId="{3D583393-CE40-4AF5-B42B-6E07B765ABFE}" dt="2021-08-13T00:54:23.308" v="1591" actId="1076"/>
          <ac:picMkLst>
            <pc:docMk/>
            <pc:sldMk cId="341325383" sldId="2103813233"/>
            <ac:picMk id="4098" creationId="{0BB51A37-C274-476A-852F-E95C44487DB6}"/>
          </ac:picMkLst>
        </pc:picChg>
      </pc:sldChg>
      <pc:sldChg chg="addSp">
        <pc:chgData name="Paul Lizer" userId="914ef69c-230e-461a-9dbc-590f89d3ef73" providerId="ADAL" clId="{3D583393-CE40-4AF5-B42B-6E07B765ABFE}" dt="2021-08-13T00:54:21.734" v="1587"/>
        <pc:sldMkLst>
          <pc:docMk/>
          <pc:sldMk cId="3191595081" sldId="2103813233"/>
        </pc:sldMkLst>
        <pc:picChg chg="add">
          <ac:chgData name="Paul Lizer" userId="914ef69c-230e-461a-9dbc-590f89d3ef73" providerId="ADAL" clId="{3D583393-CE40-4AF5-B42B-6E07B765ABFE}" dt="2021-08-13T00:54:21.734" v="1587"/>
          <ac:picMkLst>
            <pc:docMk/>
            <pc:sldMk cId="3191595081" sldId="2103813233"/>
            <ac:picMk id="4098" creationId="{0BB51A37-C274-476A-852F-E95C44487DB6}"/>
          </ac:picMkLst>
        </pc:picChg>
      </pc:sldChg>
      <pc:sldChg chg="addSp delSp modSp add del mod">
        <pc:chgData name="Paul Lizer" userId="914ef69c-230e-461a-9dbc-590f89d3ef73" providerId="ADAL" clId="{3D583393-CE40-4AF5-B42B-6E07B765ABFE}" dt="2021-08-13T01:01:43.455" v="1652" actId="20577"/>
        <pc:sldMkLst>
          <pc:docMk/>
          <pc:sldMk cId="1160505529" sldId="2103813234"/>
        </pc:sldMkLst>
        <pc:spChg chg="mod">
          <ac:chgData name="Paul Lizer" userId="914ef69c-230e-461a-9dbc-590f89d3ef73" providerId="ADAL" clId="{3D583393-CE40-4AF5-B42B-6E07B765ABFE}" dt="2021-08-13T01:01:43.455" v="1652" actId="20577"/>
          <ac:spMkLst>
            <pc:docMk/>
            <pc:sldMk cId="1160505529" sldId="2103813234"/>
            <ac:spMk id="6" creationId="{A15D0F28-E159-455A-82D7-9BCDBE5A0A9A}"/>
          </ac:spMkLst>
        </pc:spChg>
        <pc:spChg chg="add mod">
          <ac:chgData name="Paul Lizer" userId="914ef69c-230e-461a-9dbc-590f89d3ef73" providerId="ADAL" clId="{3D583393-CE40-4AF5-B42B-6E07B765ABFE}" dt="2021-08-13T00:55:04.746" v="1614" actId="122"/>
          <ac:spMkLst>
            <pc:docMk/>
            <pc:sldMk cId="1160505529" sldId="2103813234"/>
            <ac:spMk id="9" creationId="{00FFCF86-9DCD-4CA9-AD82-3CC32A06FEE1}"/>
          </ac:spMkLst>
        </pc:spChg>
        <pc:spChg chg="del">
          <ac:chgData name="Paul Lizer" userId="914ef69c-230e-461a-9dbc-590f89d3ef73" providerId="ADAL" clId="{3D583393-CE40-4AF5-B42B-6E07B765ABFE}" dt="2021-08-13T00:58:07.152" v="1621" actId="478"/>
          <ac:spMkLst>
            <pc:docMk/>
            <pc:sldMk cId="1160505529" sldId="2103813234"/>
            <ac:spMk id="17" creationId="{65EDE103-19B3-4C26-8B03-77D701187417}"/>
          </ac:spMkLst>
        </pc:spChg>
        <pc:picChg chg="add del mod">
          <ac:chgData name="Paul Lizer" userId="914ef69c-230e-461a-9dbc-590f89d3ef73" providerId="ADAL" clId="{3D583393-CE40-4AF5-B42B-6E07B765ABFE}" dt="2021-08-13T01:00:44.372" v="1632" actId="478"/>
          <ac:picMkLst>
            <pc:docMk/>
            <pc:sldMk cId="1160505529" sldId="2103813234"/>
            <ac:picMk id="5" creationId="{72394865-B7A4-41A8-AA08-F0B95F4C289B}"/>
          </ac:picMkLst>
        </pc:picChg>
        <pc:picChg chg="add del mod">
          <ac:chgData name="Paul Lizer" userId="914ef69c-230e-461a-9dbc-590f89d3ef73" providerId="ADAL" clId="{3D583393-CE40-4AF5-B42B-6E07B765ABFE}" dt="2021-08-13T01:00:44.372" v="1632" actId="478"/>
          <ac:picMkLst>
            <pc:docMk/>
            <pc:sldMk cId="1160505529" sldId="2103813234"/>
            <ac:picMk id="8" creationId="{5DD10411-4692-4F7A-B2AC-034402A941C0}"/>
          </ac:picMkLst>
        </pc:picChg>
        <pc:picChg chg="del">
          <ac:chgData name="Paul Lizer" userId="914ef69c-230e-461a-9dbc-590f89d3ef73" providerId="ADAL" clId="{3D583393-CE40-4AF5-B42B-6E07B765ABFE}" dt="2021-08-13T00:58:11.645" v="1626" actId="478"/>
          <ac:picMkLst>
            <pc:docMk/>
            <pc:sldMk cId="1160505529" sldId="2103813234"/>
            <ac:picMk id="4098" creationId="{0BB51A37-C274-476A-852F-E95C44487DB6}"/>
          </ac:picMkLst>
        </pc:picChg>
        <pc:picChg chg="del mod">
          <ac:chgData name="Paul Lizer" userId="914ef69c-230e-461a-9dbc-590f89d3ef73" providerId="ADAL" clId="{3D583393-CE40-4AF5-B42B-6E07B765ABFE}" dt="2021-08-13T01:01:13.716" v="1637" actId="478"/>
          <ac:picMkLst>
            <pc:docMk/>
            <pc:sldMk cId="1160505529" sldId="2103813234"/>
            <ac:picMk id="5122" creationId="{552AE35B-B580-4B35-B1B5-E92502F380F5}"/>
          </ac:picMkLst>
        </pc:picChg>
        <pc:picChg chg="mod">
          <ac:chgData name="Paul Lizer" userId="914ef69c-230e-461a-9dbc-590f89d3ef73" providerId="ADAL" clId="{3D583393-CE40-4AF5-B42B-6E07B765ABFE}" dt="2021-08-13T01:01:15.052" v="1641" actId="962"/>
          <ac:picMkLst>
            <pc:docMk/>
            <pc:sldMk cId="1160505529" sldId="2103813234"/>
            <ac:picMk id="6146" creationId="{8E216664-D47A-401C-86D4-D31C564FD444}"/>
          </ac:picMkLst>
        </pc:picChg>
      </pc:sldChg>
      <pc:sldChg chg="addSp">
        <pc:chgData name="Paul Lizer" userId="914ef69c-230e-461a-9dbc-590f89d3ef73" providerId="ADAL" clId="{3D583393-CE40-4AF5-B42B-6E07B765ABFE}" dt="2021-08-13T01:01:14.126" v="1638"/>
        <pc:sldMkLst>
          <pc:docMk/>
          <pc:sldMk cId="3042445689" sldId="2103813234"/>
        </pc:sldMkLst>
        <pc:picChg chg="add">
          <ac:chgData name="Paul Lizer" userId="914ef69c-230e-461a-9dbc-590f89d3ef73" providerId="ADAL" clId="{3D583393-CE40-4AF5-B42B-6E07B765ABFE}" dt="2021-08-13T01:01:14.126" v="1638"/>
          <ac:picMkLst>
            <pc:docMk/>
            <pc:sldMk cId="3042445689" sldId="2103813234"/>
            <ac:picMk id="6146" creationId="{8E216664-D47A-401C-86D4-D31C564FD444}"/>
          </ac:picMkLst>
        </pc:picChg>
      </pc:sldChg>
      <pc:sldChg chg="addSp">
        <pc:chgData name="Paul Lizer" userId="914ef69c-230e-461a-9dbc-590f89d3ef73" providerId="ADAL" clId="{3D583393-CE40-4AF5-B42B-6E07B765ABFE}" dt="2021-08-13T01:00:44.703" v="1633"/>
        <pc:sldMkLst>
          <pc:docMk/>
          <pc:sldMk cId="4060558341" sldId="2103813234"/>
        </pc:sldMkLst>
        <pc:picChg chg="add">
          <ac:chgData name="Paul Lizer" userId="914ef69c-230e-461a-9dbc-590f89d3ef73" providerId="ADAL" clId="{3D583393-CE40-4AF5-B42B-6E07B765ABFE}" dt="2021-08-13T01:00:44.703" v="1633"/>
          <ac:picMkLst>
            <pc:docMk/>
            <pc:sldMk cId="4060558341" sldId="2103813234"/>
            <ac:picMk id="5122" creationId="{552AE35B-B580-4B35-B1B5-E92502F380F5}"/>
          </ac:picMkLst>
        </pc:picChg>
      </pc:sldChg>
      <pc:sldChg chg="addSp">
        <pc:chgData name="Paul Lizer" userId="914ef69c-230e-461a-9dbc-590f89d3ef73" providerId="ADAL" clId="{3D583393-CE40-4AF5-B42B-6E07B765ABFE}" dt="2021-08-13T01:06:06.090" v="1655"/>
        <pc:sldMkLst>
          <pc:docMk/>
          <pc:sldMk cId="1300085764" sldId="2103813235"/>
        </pc:sldMkLst>
        <pc:picChg chg="add">
          <ac:chgData name="Paul Lizer" userId="914ef69c-230e-461a-9dbc-590f89d3ef73" providerId="ADAL" clId="{3D583393-CE40-4AF5-B42B-6E07B765ABFE}" dt="2021-08-13T01:06:06.090" v="1655"/>
          <ac:picMkLst>
            <pc:docMk/>
            <pc:sldMk cId="1300085764" sldId="2103813235"/>
            <ac:picMk id="7170" creationId="{873A2B1B-A592-40D7-9F52-35C7FF9A4EFA}"/>
          </ac:picMkLst>
        </pc:picChg>
      </pc:sldChg>
      <pc:sldChg chg="delSp modSp add del mod">
        <pc:chgData name="Paul Lizer" userId="914ef69c-230e-461a-9dbc-590f89d3ef73" providerId="ADAL" clId="{3D583393-CE40-4AF5-B42B-6E07B765ABFE}" dt="2021-08-13T01:48:49.986" v="2300"/>
        <pc:sldMkLst>
          <pc:docMk/>
          <pc:sldMk cId="1709419169" sldId="2103813235"/>
        </pc:sldMkLst>
        <pc:spChg chg="mod">
          <ac:chgData name="Paul Lizer" userId="914ef69c-230e-461a-9dbc-590f89d3ef73" providerId="ADAL" clId="{3D583393-CE40-4AF5-B42B-6E07B765ABFE}" dt="2021-08-13T01:48:49.986" v="2300"/>
          <ac:spMkLst>
            <pc:docMk/>
            <pc:sldMk cId="1709419169" sldId="2103813235"/>
            <ac:spMk id="6" creationId="{A15D0F28-E159-455A-82D7-9BCDBE5A0A9A}"/>
          </ac:spMkLst>
        </pc:spChg>
        <pc:spChg chg="mod">
          <ac:chgData name="Paul Lizer" userId="914ef69c-230e-461a-9dbc-590f89d3ef73" providerId="ADAL" clId="{3D583393-CE40-4AF5-B42B-6E07B765ABFE}" dt="2021-08-13T01:06:45.042" v="1662" actId="1076"/>
          <ac:spMkLst>
            <pc:docMk/>
            <pc:sldMk cId="1709419169" sldId="2103813235"/>
            <ac:spMk id="9" creationId="{00FFCF86-9DCD-4CA9-AD82-3CC32A06FEE1}"/>
          </ac:spMkLst>
        </pc:spChg>
        <pc:picChg chg="del">
          <ac:chgData name="Paul Lizer" userId="914ef69c-230e-461a-9dbc-590f89d3ef73" providerId="ADAL" clId="{3D583393-CE40-4AF5-B42B-6E07B765ABFE}" dt="2021-08-13T01:01:47.873" v="1653" actId="478"/>
          <ac:picMkLst>
            <pc:docMk/>
            <pc:sldMk cId="1709419169" sldId="2103813235"/>
            <ac:picMk id="6146" creationId="{8E216664-D47A-401C-86D4-D31C564FD444}"/>
          </ac:picMkLst>
        </pc:picChg>
        <pc:picChg chg="mod">
          <ac:chgData name="Paul Lizer" userId="914ef69c-230e-461a-9dbc-590f89d3ef73" providerId="ADAL" clId="{3D583393-CE40-4AF5-B42B-6E07B765ABFE}" dt="2021-08-13T01:06:14.462" v="1660" actId="1076"/>
          <ac:picMkLst>
            <pc:docMk/>
            <pc:sldMk cId="1709419169" sldId="2103813235"/>
            <ac:picMk id="7170" creationId="{873A2B1B-A592-40D7-9F52-35C7FF9A4EFA}"/>
          </ac:picMkLst>
        </pc:picChg>
      </pc:sldChg>
      <pc:sldChg chg="addSp delSp modSp add del mod">
        <pc:chgData name="Paul Lizer" userId="914ef69c-230e-461a-9dbc-590f89d3ef73" providerId="ADAL" clId="{3D583393-CE40-4AF5-B42B-6E07B765ABFE}" dt="2021-08-13T01:51:37.194" v="2521"/>
        <pc:sldMkLst>
          <pc:docMk/>
          <pc:sldMk cId="2010977330" sldId="2103813236"/>
        </pc:sldMkLst>
        <pc:spChg chg="mod">
          <ac:chgData name="Paul Lizer" userId="914ef69c-230e-461a-9dbc-590f89d3ef73" providerId="ADAL" clId="{3D583393-CE40-4AF5-B42B-6E07B765ABFE}" dt="2021-08-13T01:51:37.194" v="2521"/>
          <ac:spMkLst>
            <pc:docMk/>
            <pc:sldMk cId="2010977330" sldId="2103813236"/>
            <ac:spMk id="6" creationId="{A15D0F28-E159-455A-82D7-9BCDBE5A0A9A}"/>
          </ac:spMkLst>
        </pc:spChg>
        <pc:spChg chg="del">
          <ac:chgData name="Paul Lizer" userId="914ef69c-230e-461a-9dbc-590f89d3ef73" providerId="ADAL" clId="{3D583393-CE40-4AF5-B42B-6E07B765ABFE}" dt="2021-08-13T01:08:52.200" v="1665" actId="478"/>
          <ac:spMkLst>
            <pc:docMk/>
            <pc:sldMk cId="2010977330" sldId="2103813236"/>
            <ac:spMk id="9" creationId="{00FFCF86-9DCD-4CA9-AD82-3CC32A06FEE1}"/>
          </ac:spMkLst>
        </pc:spChg>
        <pc:picChg chg="add mod">
          <ac:chgData name="Paul Lizer" userId="914ef69c-230e-461a-9dbc-590f89d3ef73" providerId="ADAL" clId="{3D583393-CE40-4AF5-B42B-6E07B765ABFE}" dt="2021-08-13T01:09:08.669" v="1673" actId="1076"/>
          <ac:picMkLst>
            <pc:docMk/>
            <pc:sldMk cId="2010977330" sldId="2103813236"/>
            <ac:picMk id="4" creationId="{64565455-9896-4BA1-B405-88D43AEBEC68}"/>
          </ac:picMkLst>
        </pc:picChg>
        <pc:picChg chg="add mod">
          <ac:chgData name="Paul Lizer" userId="914ef69c-230e-461a-9dbc-590f89d3ef73" providerId="ADAL" clId="{3D583393-CE40-4AF5-B42B-6E07B765ABFE}" dt="2021-08-13T01:09:25.368" v="1680" actId="1076"/>
          <ac:picMkLst>
            <pc:docMk/>
            <pc:sldMk cId="2010977330" sldId="2103813236"/>
            <ac:picMk id="7" creationId="{FA67698D-9DC5-45CB-BB65-121321F15139}"/>
          </ac:picMkLst>
        </pc:picChg>
        <pc:picChg chg="add del mod">
          <ac:chgData name="Paul Lizer" userId="914ef69c-230e-461a-9dbc-590f89d3ef73" providerId="ADAL" clId="{3D583393-CE40-4AF5-B42B-6E07B765ABFE}" dt="2021-08-13T01:11:02.249" v="1689" actId="478"/>
          <ac:picMkLst>
            <pc:docMk/>
            <pc:sldMk cId="2010977330" sldId="2103813236"/>
            <ac:picMk id="10" creationId="{19ECD4C2-A253-43BA-9D95-A3B00A676F8C}"/>
          </ac:picMkLst>
        </pc:picChg>
        <pc:picChg chg="del">
          <ac:chgData name="Paul Lizer" userId="914ef69c-230e-461a-9dbc-590f89d3ef73" providerId="ADAL" clId="{3D583393-CE40-4AF5-B42B-6E07B765ABFE}" dt="2021-08-13T01:08:49.773" v="1664" actId="478"/>
          <ac:picMkLst>
            <pc:docMk/>
            <pc:sldMk cId="2010977330" sldId="2103813236"/>
            <ac:picMk id="7170" creationId="{873A2B1B-A592-40D7-9F52-35C7FF9A4EFA}"/>
          </ac:picMkLst>
        </pc:picChg>
        <pc:picChg chg="mod">
          <ac:chgData name="Paul Lizer" userId="914ef69c-230e-461a-9dbc-590f89d3ef73" providerId="ADAL" clId="{3D583393-CE40-4AF5-B42B-6E07B765ABFE}" dt="2021-08-13T01:11:20.371" v="1697" actId="1076"/>
          <ac:picMkLst>
            <pc:docMk/>
            <pc:sldMk cId="2010977330" sldId="2103813236"/>
            <ac:picMk id="8194" creationId="{4A5EB1DF-1D65-4A5A-848B-F920C8250884}"/>
          </ac:picMkLst>
        </pc:picChg>
        <pc:picChg chg="del mod">
          <ac:chgData name="Paul Lizer" userId="914ef69c-230e-461a-9dbc-590f89d3ef73" providerId="ADAL" clId="{3D583393-CE40-4AF5-B42B-6E07B765ABFE}" dt="2021-08-13T01:11:58.652" v="1705" actId="478"/>
          <ac:picMkLst>
            <pc:docMk/>
            <pc:sldMk cId="2010977330" sldId="2103813236"/>
            <ac:picMk id="9218" creationId="{323C61E3-BB3C-4147-B620-7BA52B06C39F}"/>
          </ac:picMkLst>
        </pc:picChg>
        <pc:picChg chg="mod">
          <ac:chgData name="Paul Lizer" userId="914ef69c-230e-461a-9dbc-590f89d3ef73" providerId="ADAL" clId="{3D583393-CE40-4AF5-B42B-6E07B765ABFE}" dt="2021-08-13T01:12:31.816" v="1721" actId="1076"/>
          <ac:picMkLst>
            <pc:docMk/>
            <pc:sldMk cId="2010977330" sldId="2103813236"/>
            <ac:picMk id="10242" creationId="{15A56960-FB21-4B21-9EA2-BF145717A667}"/>
          </ac:picMkLst>
        </pc:picChg>
        <pc:picChg chg="mod">
          <ac:chgData name="Paul Lizer" userId="914ef69c-230e-461a-9dbc-590f89d3ef73" providerId="ADAL" clId="{3D583393-CE40-4AF5-B42B-6E07B765ABFE}" dt="2021-08-13T01:12:38.820" v="1723" actId="1076"/>
          <ac:picMkLst>
            <pc:docMk/>
            <pc:sldMk cId="2010977330" sldId="2103813236"/>
            <ac:picMk id="11266" creationId="{B42CF9DD-DC67-43AB-8E29-9CB5ABA0A4AB}"/>
          </ac:picMkLst>
        </pc:picChg>
      </pc:sldChg>
      <pc:sldChg chg="addSp">
        <pc:chgData name="Paul Lizer" userId="914ef69c-230e-461a-9dbc-590f89d3ef73" providerId="ADAL" clId="{3D583393-CE40-4AF5-B42B-6E07B765ABFE}" dt="2021-08-13T01:11:59.065" v="1706"/>
        <pc:sldMkLst>
          <pc:docMk/>
          <pc:sldMk cId="2946990604" sldId="2103813236"/>
        </pc:sldMkLst>
        <pc:picChg chg="add">
          <ac:chgData name="Paul Lizer" userId="914ef69c-230e-461a-9dbc-590f89d3ef73" providerId="ADAL" clId="{3D583393-CE40-4AF5-B42B-6E07B765ABFE}" dt="2021-08-13T01:11:59.065" v="1706"/>
          <ac:picMkLst>
            <pc:docMk/>
            <pc:sldMk cId="2946990604" sldId="2103813236"/>
            <ac:picMk id="10242" creationId="{15A56960-FB21-4B21-9EA2-BF145717A667}"/>
          </ac:picMkLst>
        </pc:picChg>
      </pc:sldChg>
      <pc:sldChg chg="addSp">
        <pc:chgData name="Paul Lizer" userId="914ef69c-230e-461a-9dbc-590f89d3ef73" providerId="ADAL" clId="{3D583393-CE40-4AF5-B42B-6E07B765ABFE}" dt="2021-08-13T01:11:41.986" v="1698"/>
        <pc:sldMkLst>
          <pc:docMk/>
          <pc:sldMk cId="3058588714" sldId="2103813236"/>
        </pc:sldMkLst>
        <pc:picChg chg="add">
          <ac:chgData name="Paul Lizer" userId="914ef69c-230e-461a-9dbc-590f89d3ef73" providerId="ADAL" clId="{3D583393-CE40-4AF5-B42B-6E07B765ABFE}" dt="2021-08-13T01:11:41.986" v="1698"/>
          <ac:picMkLst>
            <pc:docMk/>
            <pc:sldMk cId="3058588714" sldId="2103813236"/>
            <ac:picMk id="9218" creationId="{323C61E3-BB3C-4147-B620-7BA52B06C39F}"/>
          </ac:picMkLst>
        </pc:picChg>
      </pc:sldChg>
      <pc:sldChg chg="addSp">
        <pc:chgData name="Paul Lizer" userId="914ef69c-230e-461a-9dbc-590f89d3ef73" providerId="ADAL" clId="{3D583393-CE40-4AF5-B42B-6E07B765ABFE}" dt="2021-08-13T01:12:06.976" v="1711"/>
        <pc:sldMkLst>
          <pc:docMk/>
          <pc:sldMk cId="3894845522" sldId="2103813236"/>
        </pc:sldMkLst>
        <pc:picChg chg="add">
          <ac:chgData name="Paul Lizer" userId="914ef69c-230e-461a-9dbc-590f89d3ef73" providerId="ADAL" clId="{3D583393-CE40-4AF5-B42B-6E07B765ABFE}" dt="2021-08-13T01:12:06.976" v="1711"/>
          <ac:picMkLst>
            <pc:docMk/>
            <pc:sldMk cId="3894845522" sldId="2103813236"/>
            <ac:picMk id="11266" creationId="{B42CF9DD-DC67-43AB-8E29-9CB5ABA0A4AB}"/>
          </ac:picMkLst>
        </pc:picChg>
      </pc:sldChg>
      <pc:sldChg chg="addSp">
        <pc:chgData name="Paul Lizer" userId="914ef69c-230e-461a-9dbc-590f89d3ef73" providerId="ADAL" clId="{3D583393-CE40-4AF5-B42B-6E07B765ABFE}" dt="2021-08-13T01:11:03.939" v="1690"/>
        <pc:sldMkLst>
          <pc:docMk/>
          <pc:sldMk cId="3958445414" sldId="2103813236"/>
        </pc:sldMkLst>
        <pc:picChg chg="add">
          <ac:chgData name="Paul Lizer" userId="914ef69c-230e-461a-9dbc-590f89d3ef73" providerId="ADAL" clId="{3D583393-CE40-4AF5-B42B-6E07B765ABFE}" dt="2021-08-13T01:11:03.939" v="1690"/>
          <ac:picMkLst>
            <pc:docMk/>
            <pc:sldMk cId="3958445414" sldId="2103813236"/>
            <ac:picMk id="8194" creationId="{4A5EB1DF-1D65-4A5A-848B-F920C8250884}"/>
          </ac:picMkLst>
        </pc:picChg>
      </pc:sldChg>
      <pc:sldChg chg="addSp delSp modSp add mod">
        <pc:chgData name="Paul Lizer" userId="914ef69c-230e-461a-9dbc-590f89d3ef73" providerId="ADAL" clId="{3D583393-CE40-4AF5-B42B-6E07B765ABFE}" dt="2021-08-13T10:03:38.052" v="2696" actId="122"/>
        <pc:sldMkLst>
          <pc:docMk/>
          <pc:sldMk cId="4261769682" sldId="2103813237"/>
        </pc:sldMkLst>
        <pc:spChg chg="mod">
          <ac:chgData name="Paul Lizer" userId="914ef69c-230e-461a-9dbc-590f89d3ef73" providerId="ADAL" clId="{3D583393-CE40-4AF5-B42B-6E07B765ABFE}" dt="2021-08-13T09:55:43.452" v="2556"/>
          <ac:spMkLst>
            <pc:docMk/>
            <pc:sldMk cId="4261769682" sldId="2103813237"/>
            <ac:spMk id="6" creationId="{A15D0F28-E159-455A-82D7-9BCDBE5A0A9A}"/>
          </ac:spMkLst>
        </pc:spChg>
        <pc:spChg chg="add mod">
          <ac:chgData name="Paul Lizer" userId="914ef69c-230e-461a-9dbc-590f89d3ef73" providerId="ADAL" clId="{3D583393-CE40-4AF5-B42B-6E07B765ABFE}" dt="2021-08-13T10:03:38.052" v="2696" actId="122"/>
          <ac:spMkLst>
            <pc:docMk/>
            <pc:sldMk cId="4261769682" sldId="2103813237"/>
            <ac:spMk id="14" creationId="{B44819FB-5151-474B-B146-F06FCF85B06A}"/>
          </ac:spMkLst>
        </pc:spChg>
        <pc:spChg chg="del">
          <ac:chgData name="Paul Lizer" userId="914ef69c-230e-461a-9dbc-590f89d3ef73" providerId="ADAL" clId="{3D583393-CE40-4AF5-B42B-6E07B765ABFE}" dt="2021-08-13T09:55:52.311" v="2557" actId="478"/>
          <ac:spMkLst>
            <pc:docMk/>
            <pc:sldMk cId="4261769682" sldId="2103813237"/>
            <ac:spMk id="40" creationId="{BBE6422E-CE51-4311-9769-725FF718696A}"/>
          </ac:spMkLst>
        </pc:spChg>
        <pc:picChg chg="del">
          <ac:chgData name="Paul Lizer" userId="914ef69c-230e-461a-9dbc-590f89d3ef73" providerId="ADAL" clId="{3D583393-CE40-4AF5-B42B-6E07B765ABFE}" dt="2021-08-13T09:55:52.311" v="2557" actId="478"/>
          <ac:picMkLst>
            <pc:docMk/>
            <pc:sldMk cId="4261769682" sldId="2103813237"/>
            <ac:picMk id="4" creationId="{64565455-9896-4BA1-B405-88D43AEBEC68}"/>
          </ac:picMkLst>
        </pc:picChg>
        <pc:picChg chg="add mod">
          <ac:chgData name="Paul Lizer" userId="914ef69c-230e-461a-9dbc-590f89d3ef73" providerId="ADAL" clId="{3D583393-CE40-4AF5-B42B-6E07B765ABFE}" dt="2021-08-13T10:03:32.178" v="2693" actId="1076"/>
          <ac:picMkLst>
            <pc:docMk/>
            <pc:sldMk cId="4261769682" sldId="2103813237"/>
            <ac:picMk id="5" creationId="{633B80A5-BD55-4673-BB74-5195F3426CA6}"/>
          </ac:picMkLst>
        </pc:picChg>
        <pc:picChg chg="del">
          <ac:chgData name="Paul Lizer" userId="914ef69c-230e-461a-9dbc-590f89d3ef73" providerId="ADAL" clId="{3D583393-CE40-4AF5-B42B-6E07B765ABFE}" dt="2021-08-13T09:55:52.311" v="2557" actId="478"/>
          <ac:picMkLst>
            <pc:docMk/>
            <pc:sldMk cId="4261769682" sldId="2103813237"/>
            <ac:picMk id="7" creationId="{FA67698D-9DC5-45CB-BB65-121321F15139}"/>
          </ac:picMkLst>
        </pc:picChg>
        <pc:picChg chg="del">
          <ac:chgData name="Paul Lizer" userId="914ef69c-230e-461a-9dbc-590f89d3ef73" providerId="ADAL" clId="{3D583393-CE40-4AF5-B42B-6E07B765ABFE}" dt="2021-08-13T09:55:52.311" v="2557" actId="478"/>
          <ac:picMkLst>
            <pc:docMk/>
            <pc:sldMk cId="4261769682" sldId="2103813237"/>
            <ac:picMk id="8194" creationId="{4A5EB1DF-1D65-4A5A-848B-F920C8250884}"/>
          </ac:picMkLst>
        </pc:picChg>
        <pc:picChg chg="del">
          <ac:chgData name="Paul Lizer" userId="914ef69c-230e-461a-9dbc-590f89d3ef73" providerId="ADAL" clId="{3D583393-CE40-4AF5-B42B-6E07B765ABFE}" dt="2021-08-13T09:55:52.311" v="2557" actId="478"/>
          <ac:picMkLst>
            <pc:docMk/>
            <pc:sldMk cId="4261769682" sldId="2103813237"/>
            <ac:picMk id="10242" creationId="{15A56960-FB21-4B21-9EA2-BF145717A667}"/>
          </ac:picMkLst>
        </pc:picChg>
        <pc:picChg chg="del">
          <ac:chgData name="Paul Lizer" userId="914ef69c-230e-461a-9dbc-590f89d3ef73" providerId="ADAL" clId="{3D583393-CE40-4AF5-B42B-6E07B765ABFE}" dt="2021-08-13T09:55:52.311" v="2557" actId="478"/>
          <ac:picMkLst>
            <pc:docMk/>
            <pc:sldMk cId="4261769682" sldId="2103813237"/>
            <ac:picMk id="11266" creationId="{B42CF9DD-DC67-43AB-8E29-9CB5ABA0A4AB}"/>
          </ac:picMkLst>
        </pc:picChg>
      </pc:sldChg>
      <pc:sldChg chg="delSp modSp add del mod">
        <pc:chgData name="Paul Lizer" userId="914ef69c-230e-461a-9dbc-590f89d3ef73" providerId="ADAL" clId="{3D583393-CE40-4AF5-B42B-6E07B765ABFE}" dt="2021-08-13T09:58:34.059" v="2624" actId="47"/>
        <pc:sldMkLst>
          <pc:docMk/>
          <pc:sldMk cId="3663308995" sldId="2103813238"/>
        </pc:sldMkLst>
        <pc:spChg chg="mod">
          <ac:chgData name="Paul Lizer" userId="914ef69c-230e-461a-9dbc-590f89d3ef73" providerId="ADAL" clId="{3D583393-CE40-4AF5-B42B-6E07B765ABFE}" dt="2021-08-13T09:57:59.430" v="2617" actId="20577"/>
          <ac:spMkLst>
            <pc:docMk/>
            <pc:sldMk cId="3663308995" sldId="2103813238"/>
            <ac:spMk id="6" creationId="{A15D0F28-E159-455A-82D7-9BCDBE5A0A9A}"/>
          </ac:spMkLst>
        </pc:spChg>
        <pc:picChg chg="del">
          <ac:chgData name="Paul Lizer" userId="914ef69c-230e-461a-9dbc-590f89d3ef73" providerId="ADAL" clId="{3D583393-CE40-4AF5-B42B-6E07B765ABFE}" dt="2021-08-13T09:58:01.478" v="2618" actId="478"/>
          <ac:picMkLst>
            <pc:docMk/>
            <pc:sldMk cId="3663308995" sldId="2103813238"/>
            <ac:picMk id="5" creationId="{633B80A5-BD55-4673-BB74-5195F3426CA6}"/>
          </ac:picMkLst>
        </pc:picChg>
      </pc:sldChg>
      <pc:sldChg chg="modSp add mod">
        <pc:chgData name="Paul Lizer" userId="914ef69c-230e-461a-9dbc-590f89d3ef73" providerId="ADAL" clId="{3D583393-CE40-4AF5-B42B-6E07B765ABFE}" dt="2021-08-13T10:02:38.403" v="2691" actId="207"/>
        <pc:sldMkLst>
          <pc:docMk/>
          <pc:sldMk cId="4122448054" sldId="2103813239"/>
        </pc:sldMkLst>
        <pc:spChg chg="mod">
          <ac:chgData name="Paul Lizer" userId="914ef69c-230e-461a-9dbc-590f89d3ef73" providerId="ADAL" clId="{3D583393-CE40-4AF5-B42B-6E07B765ABFE}" dt="2021-08-13T09:58:32.164" v="2623" actId="20577"/>
          <ac:spMkLst>
            <pc:docMk/>
            <pc:sldMk cId="4122448054" sldId="2103813239"/>
            <ac:spMk id="4" creationId="{3C19F2E2-381C-45B4-AABE-FA5BFB71AFD7}"/>
          </ac:spMkLst>
        </pc:spChg>
        <pc:spChg chg="mod">
          <ac:chgData name="Paul Lizer" userId="914ef69c-230e-461a-9dbc-590f89d3ef73" providerId="ADAL" clId="{3D583393-CE40-4AF5-B42B-6E07B765ABFE}" dt="2021-08-13T10:02:38.403" v="2691" actId="207"/>
          <ac:spMkLst>
            <pc:docMk/>
            <pc:sldMk cId="4122448054" sldId="2103813239"/>
            <ac:spMk id="5" creationId="{5E5E0CC5-7700-49C6-96FD-313C42DF2337}"/>
          </ac:spMkLst>
        </pc:spChg>
      </pc:sldChg>
      <pc:sldChg chg="modSp add del mod">
        <pc:chgData name="Paul Lizer" userId="914ef69c-230e-461a-9dbc-590f89d3ef73" providerId="ADAL" clId="{3D583393-CE40-4AF5-B42B-6E07B765ABFE}" dt="2021-08-13T10:12:25.610" v="2711" actId="47"/>
        <pc:sldMkLst>
          <pc:docMk/>
          <pc:sldMk cId="287554127" sldId="2103813240"/>
        </pc:sldMkLst>
        <pc:spChg chg="mod">
          <ac:chgData name="Paul Lizer" userId="914ef69c-230e-461a-9dbc-590f89d3ef73" providerId="ADAL" clId="{3D583393-CE40-4AF5-B42B-6E07B765ABFE}" dt="2021-08-13T10:09:47.654" v="2703"/>
          <ac:spMkLst>
            <pc:docMk/>
            <pc:sldMk cId="287554127" sldId="2103813240"/>
            <ac:spMk id="6" creationId="{A15D0F28-E159-455A-82D7-9BCDBE5A0A9A}"/>
          </ac:spMkLst>
        </pc:spChg>
        <pc:spChg chg="mod">
          <ac:chgData name="Paul Lizer" userId="914ef69c-230e-461a-9dbc-590f89d3ef73" providerId="ADAL" clId="{3D583393-CE40-4AF5-B42B-6E07B765ABFE}" dt="2021-08-13T10:10:00.872" v="2704"/>
          <ac:spMkLst>
            <pc:docMk/>
            <pc:sldMk cId="287554127" sldId="2103813240"/>
            <ac:spMk id="14" creationId="{B44819FB-5151-474B-B146-F06FCF85B06A}"/>
          </ac:spMkLst>
        </pc:spChg>
      </pc:sldChg>
      <pc:sldChg chg="addSp delSp modSp add mod">
        <pc:chgData name="Paul Lizer" userId="914ef69c-230e-461a-9dbc-590f89d3ef73" providerId="ADAL" clId="{3D583393-CE40-4AF5-B42B-6E07B765ABFE}" dt="2021-08-13T10:12:20.057" v="2710" actId="1076"/>
        <pc:sldMkLst>
          <pc:docMk/>
          <pc:sldMk cId="2450421809" sldId="2103813241"/>
        </pc:sldMkLst>
        <pc:spChg chg="add mod">
          <ac:chgData name="Paul Lizer" userId="914ef69c-230e-461a-9dbc-590f89d3ef73" providerId="ADAL" clId="{3D583393-CE40-4AF5-B42B-6E07B765ABFE}" dt="2021-08-13T10:12:20.057" v="2710" actId="1076"/>
          <ac:spMkLst>
            <pc:docMk/>
            <pc:sldMk cId="2450421809" sldId="2103813241"/>
            <ac:spMk id="3" creationId="{521A4C25-38D3-471D-80BF-AC0CDA02DFEE}"/>
          </ac:spMkLst>
        </pc:spChg>
        <pc:spChg chg="del">
          <ac:chgData name="Paul Lizer" userId="914ef69c-230e-461a-9dbc-590f89d3ef73" providerId="ADAL" clId="{3D583393-CE40-4AF5-B42B-6E07B765ABFE}" dt="2021-08-13T10:12:15.401" v="2708" actId="478"/>
          <ac:spMkLst>
            <pc:docMk/>
            <pc:sldMk cId="2450421809" sldId="2103813241"/>
            <ac:spMk id="7" creationId="{937687C1-D9C7-4576-835F-9C6FD493C949}"/>
          </ac:spMkLst>
        </pc:spChg>
        <pc:spChg chg="mod">
          <ac:chgData name="Paul Lizer" userId="914ef69c-230e-461a-9dbc-590f89d3ef73" providerId="ADAL" clId="{3D583393-CE40-4AF5-B42B-6E07B765ABFE}" dt="2021-08-13T10:12:02.737" v="2707" actId="27636"/>
          <ac:spMkLst>
            <pc:docMk/>
            <pc:sldMk cId="2450421809" sldId="2103813241"/>
            <ac:spMk id="13" creationId="{16B7FBA6-7414-41E5-B13C-93CF958B9A89}"/>
          </ac:spMkLst>
        </pc:spChg>
      </pc:sldChg>
      <pc:sldChg chg="modSp add mod">
        <pc:chgData name="Paul Lizer" userId="914ef69c-230e-461a-9dbc-590f89d3ef73" providerId="ADAL" clId="{3D583393-CE40-4AF5-B42B-6E07B765ABFE}" dt="2021-08-13T11:53:25.414" v="3154"/>
        <pc:sldMkLst>
          <pc:docMk/>
          <pc:sldMk cId="1525420985" sldId="2103813242"/>
        </pc:sldMkLst>
        <pc:spChg chg="mod">
          <ac:chgData name="Paul Lizer" userId="914ef69c-230e-461a-9dbc-590f89d3ef73" providerId="ADAL" clId="{3D583393-CE40-4AF5-B42B-6E07B765ABFE}" dt="2021-08-13T11:53:25.414" v="3154"/>
          <ac:spMkLst>
            <pc:docMk/>
            <pc:sldMk cId="1525420985" sldId="2103813242"/>
            <ac:spMk id="3" creationId="{521A4C25-38D3-471D-80BF-AC0CDA02DFEE}"/>
          </ac:spMkLst>
        </pc:spChg>
        <pc:spChg chg="mod">
          <ac:chgData name="Paul Lizer" userId="914ef69c-230e-461a-9dbc-590f89d3ef73" providerId="ADAL" clId="{3D583393-CE40-4AF5-B42B-6E07B765ABFE}" dt="2021-08-13T10:13:46.127" v="2746"/>
          <ac:spMkLst>
            <pc:docMk/>
            <pc:sldMk cId="1525420985" sldId="2103813242"/>
            <ac:spMk id="13" creationId="{16B7FBA6-7414-41E5-B13C-93CF958B9A89}"/>
          </ac:spMkLst>
        </pc:spChg>
      </pc:sldChg>
      <pc:sldChg chg="addSp delSp modSp add mod">
        <pc:chgData name="Paul Lizer" userId="914ef69c-230e-461a-9dbc-590f89d3ef73" providerId="ADAL" clId="{3D583393-CE40-4AF5-B42B-6E07B765ABFE}" dt="2021-08-13T11:58:15.157" v="3275" actId="20577"/>
        <pc:sldMkLst>
          <pc:docMk/>
          <pc:sldMk cId="2822595978" sldId="2103813243"/>
        </pc:sldMkLst>
        <pc:spChg chg="mod">
          <ac:chgData name="Paul Lizer" userId="914ef69c-230e-461a-9dbc-590f89d3ef73" providerId="ADAL" clId="{3D583393-CE40-4AF5-B42B-6E07B765ABFE}" dt="2021-08-13T11:47:58.429" v="2757" actId="20577"/>
          <ac:spMkLst>
            <pc:docMk/>
            <pc:sldMk cId="2822595978" sldId="2103813243"/>
            <ac:spMk id="4" creationId="{3C19F2E2-381C-45B4-AABE-FA5BFB71AFD7}"/>
          </ac:spMkLst>
        </pc:spChg>
        <pc:spChg chg="mod">
          <ac:chgData name="Paul Lizer" userId="914ef69c-230e-461a-9dbc-590f89d3ef73" providerId="ADAL" clId="{3D583393-CE40-4AF5-B42B-6E07B765ABFE}" dt="2021-08-13T11:50:56.615" v="3148" actId="14100"/>
          <ac:spMkLst>
            <pc:docMk/>
            <pc:sldMk cId="2822595978" sldId="2103813243"/>
            <ac:spMk id="5" creationId="{5E5E0CC5-7700-49C6-96FD-313C42DF2337}"/>
          </ac:spMkLst>
        </pc:spChg>
        <pc:spChg chg="add mod">
          <ac:chgData name="Paul Lizer" userId="914ef69c-230e-461a-9dbc-590f89d3ef73" providerId="ADAL" clId="{3D583393-CE40-4AF5-B42B-6E07B765ABFE}" dt="2021-08-13T11:57:41.467" v="3197" actId="1076"/>
          <ac:spMkLst>
            <pc:docMk/>
            <pc:sldMk cId="2822595978" sldId="2103813243"/>
            <ac:spMk id="6" creationId="{AC739C96-E103-4986-A58E-3599352CA3FE}"/>
          </ac:spMkLst>
        </pc:spChg>
        <pc:spChg chg="add del mod">
          <ac:chgData name="Paul Lizer" userId="914ef69c-230e-461a-9dbc-590f89d3ef73" providerId="ADAL" clId="{3D583393-CE40-4AF5-B42B-6E07B765ABFE}" dt="2021-08-13T11:57:34.089" v="3194" actId="21"/>
          <ac:spMkLst>
            <pc:docMk/>
            <pc:sldMk cId="2822595978" sldId="2103813243"/>
            <ac:spMk id="7" creationId="{35C39616-13D4-4899-833E-0A8105C81530}"/>
          </ac:spMkLst>
        </pc:spChg>
        <pc:spChg chg="add mod">
          <ac:chgData name="Paul Lizer" userId="914ef69c-230e-461a-9dbc-590f89d3ef73" providerId="ADAL" clId="{3D583393-CE40-4AF5-B42B-6E07B765ABFE}" dt="2021-08-13T11:58:15.157" v="3275" actId="20577"/>
          <ac:spMkLst>
            <pc:docMk/>
            <pc:sldMk cId="2822595978" sldId="2103813243"/>
            <ac:spMk id="9" creationId="{2A15DCDD-C101-4704-A361-1BA1F7B52C41}"/>
          </ac:spMkLst>
        </pc:spChg>
      </pc:sldChg>
      <pc:sldChg chg="addSp delSp modSp add mod">
        <pc:chgData name="Paul Lizer" userId="914ef69c-230e-461a-9dbc-590f89d3ef73" providerId="ADAL" clId="{3D583393-CE40-4AF5-B42B-6E07B765ABFE}" dt="2021-08-13T11:57:05.429" v="3167" actId="22"/>
        <pc:sldMkLst>
          <pc:docMk/>
          <pc:sldMk cId="1816277417" sldId="2103813244"/>
        </pc:sldMkLst>
        <pc:spChg chg="mod">
          <ac:chgData name="Paul Lizer" userId="914ef69c-230e-461a-9dbc-590f89d3ef73" providerId="ADAL" clId="{3D583393-CE40-4AF5-B42B-6E07B765ABFE}" dt="2021-08-13T11:52:13.654" v="3153"/>
          <ac:spMkLst>
            <pc:docMk/>
            <pc:sldMk cId="1816277417" sldId="2103813244"/>
            <ac:spMk id="3" creationId="{521A4C25-38D3-471D-80BF-AC0CDA02DFEE}"/>
          </ac:spMkLst>
        </pc:spChg>
        <pc:spChg chg="add del">
          <ac:chgData name="Paul Lizer" userId="914ef69c-230e-461a-9dbc-590f89d3ef73" providerId="ADAL" clId="{3D583393-CE40-4AF5-B42B-6E07B765ABFE}" dt="2021-08-13T11:57:05.429" v="3167" actId="22"/>
          <ac:spMkLst>
            <pc:docMk/>
            <pc:sldMk cId="1816277417" sldId="2103813244"/>
            <ac:spMk id="4" creationId="{51E8E76B-9E69-4E6E-83C2-F056C2B6A6DF}"/>
          </ac:spMkLst>
        </pc:spChg>
        <pc:spChg chg="mod">
          <ac:chgData name="Paul Lizer" userId="914ef69c-230e-461a-9dbc-590f89d3ef73" providerId="ADAL" clId="{3D583393-CE40-4AF5-B42B-6E07B765ABFE}" dt="2021-08-13T11:51:31.641" v="3152"/>
          <ac:spMkLst>
            <pc:docMk/>
            <pc:sldMk cId="1816277417" sldId="2103813244"/>
            <ac:spMk id="13" creationId="{16B7FBA6-7414-41E5-B13C-93CF958B9A89}"/>
          </ac:spMkLst>
        </pc:spChg>
      </pc:sldChg>
      <pc:sldChg chg="modSp add del mod">
        <pc:chgData name="Paul Lizer" userId="914ef69c-230e-461a-9dbc-590f89d3ef73" providerId="ADAL" clId="{3D583393-CE40-4AF5-B42B-6E07B765ABFE}" dt="2021-08-13T11:57:25.002" v="3193" actId="22"/>
        <pc:sldMkLst>
          <pc:docMk/>
          <pc:sldMk cId="2425024311" sldId="2103813245"/>
        </pc:sldMkLst>
        <pc:spChg chg="mod">
          <ac:chgData name="Paul Lizer" userId="914ef69c-230e-461a-9dbc-590f89d3ef73" providerId="ADAL" clId="{3D583393-CE40-4AF5-B42B-6E07B765ABFE}" dt="2021-08-13T11:57:24.401" v="3192" actId="20577"/>
          <ac:spMkLst>
            <pc:docMk/>
            <pc:sldMk cId="2425024311" sldId="2103813245"/>
            <ac:spMk id="13" creationId="{16B7FBA6-7414-41E5-B13C-93CF958B9A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8/16/2021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a:t>
            </a:fld>
            <a:endParaRPr lang="en-US"/>
          </a:p>
        </p:txBody>
      </p:sp>
    </p:spTree>
    <p:extLst>
      <p:ext uri="{BB962C8B-B14F-4D97-AF65-F5344CB8AC3E}">
        <p14:creationId xmlns:p14="http://schemas.microsoft.com/office/powerpoint/2010/main" val="3997798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10</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11</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13</a:t>
            </a:fld>
            <a:endParaRPr lang="en-US"/>
          </a:p>
        </p:txBody>
      </p:sp>
    </p:spTree>
    <p:extLst>
      <p:ext uri="{BB962C8B-B14F-4D97-AF65-F5344CB8AC3E}">
        <p14:creationId xmlns:p14="http://schemas.microsoft.com/office/powerpoint/2010/main" val="2355027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14</a:t>
            </a:fld>
            <a:endParaRPr lang="en-US"/>
          </a:p>
        </p:txBody>
      </p:sp>
    </p:spTree>
    <p:extLst>
      <p:ext uri="{BB962C8B-B14F-4D97-AF65-F5344CB8AC3E}">
        <p14:creationId xmlns:p14="http://schemas.microsoft.com/office/powerpoint/2010/main" val="2744239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15</a:t>
            </a:fld>
            <a:endParaRPr lang="en-US"/>
          </a:p>
        </p:txBody>
      </p:sp>
    </p:spTree>
    <p:extLst>
      <p:ext uri="{BB962C8B-B14F-4D97-AF65-F5344CB8AC3E}">
        <p14:creationId xmlns:p14="http://schemas.microsoft.com/office/powerpoint/2010/main" val="1150510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16</a:t>
            </a:fld>
            <a:endParaRPr lang="en-US"/>
          </a:p>
        </p:txBody>
      </p:sp>
    </p:spTree>
    <p:extLst>
      <p:ext uri="{BB962C8B-B14F-4D97-AF65-F5344CB8AC3E}">
        <p14:creationId xmlns:p14="http://schemas.microsoft.com/office/powerpoint/2010/main" val="3465105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17</a:t>
            </a:fld>
            <a:endParaRPr lang="en-US"/>
          </a:p>
        </p:txBody>
      </p:sp>
    </p:spTree>
    <p:extLst>
      <p:ext uri="{BB962C8B-B14F-4D97-AF65-F5344CB8AC3E}">
        <p14:creationId xmlns:p14="http://schemas.microsoft.com/office/powerpoint/2010/main" val="346510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18</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19</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20</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21</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22</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3</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4</a:t>
            </a:fld>
            <a:endParaRPr lang="en-US"/>
          </a:p>
        </p:txBody>
      </p:sp>
    </p:spTree>
    <p:extLst>
      <p:ext uri="{BB962C8B-B14F-4D97-AF65-F5344CB8AC3E}">
        <p14:creationId xmlns:p14="http://schemas.microsoft.com/office/powerpoint/2010/main" val="340037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dirty="0">
                <a:solidFill>
                  <a:schemeClr val="tx1"/>
                </a:solidFill>
                <a:effectLst/>
                <a:latin typeface="+mn-lt"/>
                <a:ea typeface="+mn-ea"/>
                <a:cs typeface="+mn-cs"/>
              </a:rPr>
              <a:t>Using VMs from the Marketplace</a:t>
            </a:r>
          </a:p>
          <a:p>
            <a:pPr marL="228600" indent="-228600">
              <a:buAutoNum type="arabicPeriod"/>
            </a:pPr>
            <a:r>
              <a:rPr lang="en-US" sz="1200" kern="1200" dirty="0">
                <a:solidFill>
                  <a:schemeClr val="tx1"/>
                </a:solidFill>
                <a:effectLst/>
                <a:latin typeface="+mn-lt"/>
                <a:ea typeface="+mn-ea"/>
                <a:cs typeface="+mn-cs"/>
              </a:rPr>
              <a:t>Create Virtual Machine</a:t>
            </a:r>
          </a:p>
          <a:p>
            <a:pPr marL="228600" indent="-228600">
              <a:buAutoNum type="arabicPeriod"/>
            </a:pPr>
            <a:r>
              <a:rPr lang="en-US" sz="1200" kern="1200" dirty="0">
                <a:solidFill>
                  <a:schemeClr val="tx1"/>
                </a:solidFill>
                <a:effectLst/>
                <a:latin typeface="+mn-lt"/>
                <a:ea typeface="+mn-ea"/>
                <a:cs typeface="+mn-cs"/>
              </a:rPr>
              <a:t>Using Azure CLI or PowerShell, collect the Publisher, Plan, and Product information to populate SIG Image Definition</a:t>
            </a:r>
          </a:p>
          <a:p>
            <a:pPr marL="228600" indent="-228600">
              <a:buAutoNum type="arabicPeriod"/>
            </a:pPr>
            <a:r>
              <a:rPr lang="en-US" sz="1200" kern="1200" dirty="0">
                <a:solidFill>
                  <a:schemeClr val="tx1"/>
                </a:solidFill>
                <a:effectLst/>
                <a:latin typeface="+mn-lt"/>
                <a:ea typeface="+mn-ea"/>
                <a:cs typeface="+mn-cs"/>
              </a:rPr>
              <a:t>Create Shared Image Gallery</a:t>
            </a:r>
          </a:p>
          <a:p>
            <a:pPr marL="228600" indent="-228600">
              <a:buAutoNum type="arabicPeriod"/>
            </a:pPr>
            <a:r>
              <a:rPr lang="en-US" sz="1200" kern="1200" dirty="0">
                <a:solidFill>
                  <a:schemeClr val="tx1"/>
                </a:solidFill>
                <a:effectLst/>
                <a:latin typeface="+mn-lt"/>
                <a:ea typeface="+mn-ea"/>
                <a:cs typeface="+mn-cs"/>
              </a:rPr>
              <a:t>Using info collected in Step #3, create Image Definition</a:t>
            </a:r>
          </a:p>
          <a:p>
            <a:pPr marL="228600" indent="-228600">
              <a:buAutoNum type="arabicPeriod"/>
            </a:pPr>
            <a:r>
              <a:rPr lang="en-US" sz="1200" kern="1200" dirty="0">
                <a:solidFill>
                  <a:schemeClr val="tx1"/>
                </a:solidFill>
                <a:effectLst/>
                <a:latin typeface="+mn-lt"/>
                <a:ea typeface="+mn-ea"/>
                <a:cs typeface="+mn-cs"/>
              </a:rPr>
              <a:t>Using VM created in Step #2, Capture Image </a:t>
            </a:r>
          </a:p>
          <a:p>
            <a:pPr marL="228600" indent="-228600">
              <a:buAutoNum type="arabicPeriod"/>
            </a:pPr>
            <a:r>
              <a:rPr lang="en-US" sz="1200" kern="1200" dirty="0">
                <a:solidFill>
                  <a:schemeClr val="tx1"/>
                </a:solidFill>
                <a:effectLst/>
                <a:latin typeface="+mn-lt"/>
                <a:ea typeface="+mn-ea"/>
                <a:cs typeface="+mn-cs"/>
              </a:rPr>
              <a:t>Add Image created in Step #6 to the SIG and Definition created in Steps #4 &amp; #5</a:t>
            </a:r>
          </a:p>
          <a:p>
            <a:pPr marL="228600" indent="-228600">
              <a:buAutoNum type="arabicPeriod"/>
            </a:pPr>
            <a:r>
              <a:rPr lang="en-US" sz="1200" kern="1200" dirty="0">
                <a:solidFill>
                  <a:schemeClr val="tx1"/>
                </a:solidFill>
                <a:effectLst/>
                <a:latin typeface="+mn-lt"/>
                <a:ea typeface="+mn-ea"/>
                <a:cs typeface="+mn-cs"/>
              </a:rPr>
              <a:t>Create VM using SIG Image for organization</a:t>
            </a:r>
          </a:p>
        </p:txBody>
      </p:sp>
      <p:sp>
        <p:nvSpPr>
          <p:cNvPr id="4" name="Slide Number Placeholder 3"/>
          <p:cNvSpPr>
            <a:spLocks noGrp="1"/>
          </p:cNvSpPr>
          <p:nvPr>
            <p:ph type="sldNum" sz="quarter" idx="5"/>
          </p:nvPr>
        </p:nvSpPr>
        <p:spPr/>
        <p:txBody>
          <a:bodyPr/>
          <a:lstStyle/>
          <a:p>
            <a:fld id="{0563825A-F6AA-4151-A6AC-7E5685033920}" type="slidenum">
              <a:rPr lang="en-US" smtClean="0"/>
              <a:t>5</a:t>
            </a:fld>
            <a:endParaRPr lang="en-US"/>
          </a:p>
        </p:txBody>
      </p:sp>
    </p:spTree>
    <p:extLst>
      <p:ext uri="{BB962C8B-B14F-4D97-AF65-F5344CB8AC3E}">
        <p14:creationId xmlns:p14="http://schemas.microsoft.com/office/powerpoint/2010/main" val="340037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6</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7</a:t>
            </a:fld>
            <a:endParaRPr lang="en-US"/>
          </a:p>
        </p:txBody>
      </p:sp>
    </p:spTree>
    <p:extLst>
      <p:ext uri="{BB962C8B-B14F-4D97-AF65-F5344CB8AC3E}">
        <p14:creationId xmlns:p14="http://schemas.microsoft.com/office/powerpoint/2010/main" val="114032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8</a:t>
            </a:fld>
            <a:endParaRPr lang="en-US"/>
          </a:p>
        </p:txBody>
      </p:sp>
    </p:spTree>
    <p:extLst>
      <p:ext uri="{BB962C8B-B14F-4D97-AF65-F5344CB8AC3E}">
        <p14:creationId xmlns:p14="http://schemas.microsoft.com/office/powerpoint/2010/main" val="386006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9</a:t>
            </a:fld>
            <a:endParaRPr lang="en-US"/>
          </a:p>
        </p:txBody>
      </p:sp>
    </p:spTree>
    <p:extLst>
      <p:ext uri="{BB962C8B-B14F-4D97-AF65-F5344CB8AC3E}">
        <p14:creationId xmlns:p14="http://schemas.microsoft.com/office/powerpoint/2010/main" val="386006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0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62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921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085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8448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Four picture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146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7748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9788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7EE-833F-405E-BEFD-2C9467082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57BAA-33D4-4914-9739-7491753BC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9E262-9A94-4341-A70D-CFBB12190C3B}"/>
              </a:ext>
            </a:extLst>
          </p:cNvPr>
          <p:cNvSpPr>
            <a:spLocks noGrp="1"/>
          </p:cNvSpPr>
          <p:nvPr>
            <p:ph type="dt" sz="half" idx="10"/>
          </p:nvPr>
        </p:nvSpPr>
        <p:spPr/>
        <p:txBody>
          <a:bodyPr/>
          <a:lstStyle/>
          <a:p>
            <a:fld id="{58C64844-7A8E-4776-BF6A-175959B1B8DC}" type="datetimeFigureOut">
              <a:rPr lang="en-US" smtClean="0"/>
              <a:t>8/16/2021</a:t>
            </a:fld>
            <a:endParaRPr lang="en-US"/>
          </a:p>
        </p:txBody>
      </p:sp>
      <p:sp>
        <p:nvSpPr>
          <p:cNvPr id="5" name="Footer Placeholder 4">
            <a:extLst>
              <a:ext uri="{FF2B5EF4-FFF2-40B4-BE49-F238E27FC236}">
                <a16:creationId xmlns:a16="http://schemas.microsoft.com/office/drawing/2014/main" id="{69F96682-EBA4-4108-8FE0-02A68A2CF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34BA2-D0BF-4583-A573-A9D30431FF85}"/>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11730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AA17-C40C-4BD1-92EA-DE2C3A0FA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D012A-1C89-492A-ABB4-7075E4A28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8FDC4-3690-4C3E-A3CC-3DAEE5395B75}"/>
              </a:ext>
            </a:extLst>
          </p:cNvPr>
          <p:cNvSpPr>
            <a:spLocks noGrp="1"/>
          </p:cNvSpPr>
          <p:nvPr>
            <p:ph type="dt" sz="half" idx="10"/>
          </p:nvPr>
        </p:nvSpPr>
        <p:spPr/>
        <p:txBody>
          <a:bodyPr/>
          <a:lstStyle/>
          <a:p>
            <a:fld id="{58C64844-7A8E-4776-BF6A-175959B1B8DC}" type="datetimeFigureOut">
              <a:rPr lang="en-US" smtClean="0"/>
              <a:t>8/16/2021</a:t>
            </a:fld>
            <a:endParaRPr lang="en-US"/>
          </a:p>
        </p:txBody>
      </p:sp>
      <p:sp>
        <p:nvSpPr>
          <p:cNvPr id="5" name="Footer Placeholder 4">
            <a:extLst>
              <a:ext uri="{FF2B5EF4-FFF2-40B4-BE49-F238E27FC236}">
                <a16:creationId xmlns:a16="http://schemas.microsoft.com/office/drawing/2014/main" id="{4A36CC8C-C950-4360-AE6C-4E19B933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D8D8-B391-46B8-9D76-5DBF7BFE4C61}"/>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8591293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68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6" name="MSIPCM4d2745838fc6734f3a5b0476" descr="{&quot;HashCode&quot;:-1634785317,&quot;Placement&quot;:&quot;Footer&quot;,&quot;Top&quot;:519.343,&quot;Left&quot;:0.0,&quot;SlideWidth&quot;:960,&quot;SlideHeight&quot;:540}">
            <a:extLst>
              <a:ext uri="{FF2B5EF4-FFF2-40B4-BE49-F238E27FC236}">
                <a16:creationId xmlns:a16="http://schemas.microsoft.com/office/drawing/2014/main" id="{1B86ED72-149B-4489-B204-E2EE3CB5D8A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71796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773811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59233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8260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65760"/>
            <a:ext cx="11306469" cy="457200"/>
          </a:xfrm>
        </p:spPr>
        <p:txBody>
          <a:bodyPr wrap="square" lIns="0" tIns="0" rIns="0" bIns="0" anchor="ctr">
            <a:noAutofit/>
          </a:bodyPr>
          <a:lstStyle>
            <a:lvl1pPr>
              <a:lnSpc>
                <a:spcPts val="3137"/>
              </a:lnSpc>
              <a:defRPr lang="en-US" sz="2745" b="0" kern="1200" cap="none" spc="-49" baseline="0" dirty="0">
                <a:ln w="3175">
                  <a:noFill/>
                </a:ln>
                <a:solidFill>
                  <a:schemeClr val="tx1"/>
                </a:solidFill>
                <a:effectLst/>
                <a:latin typeface="+mj-lt"/>
                <a:ea typeface="+mn-ea"/>
                <a:cs typeface="Segoe UI" pitchFamily="34" charset="0"/>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408779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441261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180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86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88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7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073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4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64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760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91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2389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254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74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579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557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1602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7009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160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87408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7416128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799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3816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7398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678901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80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60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440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theme" Target="../theme/theme2.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image" Target="../media/image9.emf"/><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image" Target="../media/image9.emf"/><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theme" Target="../theme/theme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94732" r:id="rId1"/>
    <p:sldLayoutId id="2147494733" r:id="rId2"/>
    <p:sldLayoutId id="2147494734" r:id="rId3"/>
    <p:sldLayoutId id="2147494735" r:id="rId4"/>
    <p:sldLayoutId id="2147494736" r:id="rId5"/>
    <p:sldLayoutId id="2147494737" r:id="rId6"/>
    <p:sldLayoutId id="2147494738" r:id="rId7"/>
    <p:sldLayoutId id="2147494739" r:id="rId8"/>
    <p:sldLayoutId id="2147494740" r:id="rId9"/>
    <p:sldLayoutId id="2147494741" r:id="rId10"/>
    <p:sldLayoutId id="2147494742" r:id="rId11"/>
    <p:sldLayoutId id="2147483689" r:id="rId12"/>
    <p:sldLayoutId id="2147483673" r:id="rId13"/>
    <p:sldLayoutId id="2147483690" r:id="rId14"/>
    <p:sldLayoutId id="2147483691" r:id="rId15"/>
    <p:sldLayoutId id="2147483697" r:id="rId16"/>
    <p:sldLayoutId id="2147483693" r:id="rId17"/>
    <p:sldLayoutId id="2147483699" r:id="rId18"/>
    <p:sldLayoutId id="2147483696" r:id="rId19"/>
    <p:sldLayoutId id="2147483700" r:id="rId20"/>
    <p:sldLayoutId id="2147483702" r:id="rId21"/>
    <p:sldLayoutId id="2147483694" r:id="rId22"/>
    <p:sldLayoutId id="2147483692" r:id="rId23"/>
    <p:sldLayoutId id="2147483698" r:id="rId24"/>
    <p:sldLayoutId id="2147483701" r:id="rId25"/>
    <p:sldLayoutId id="2147483695" r:id="rId26"/>
    <p:sldLayoutId id="214748368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37" r:id="rId37"/>
    <p:sldLayoutId id="2147485048" r:id="rId38"/>
    <p:sldLayoutId id="2147485049" r:id="rId39"/>
    <p:sldLayoutId id="2147485050" r:id="rId40"/>
    <p:sldLayoutId id="2147485502" r:id="rId41"/>
    <p:sldLayoutId id="2147485051" r:id="rId42"/>
    <p:sldLayoutId id="2147486128" r:id="rId43"/>
    <p:sldLayoutId id="2147486154" r:id="rId44"/>
    <p:sldLayoutId id="2147486155" r:id="rId45"/>
    <p:sldLayoutId id="2147486156"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3303473"/>
      </p:ext>
    </p:extLst>
  </p:cSld>
  <p:clrMap bg1="dk1" tx1="lt1" bg2="dk2" tx2="lt2" accent1="accent1" accent2="accent2" accent3="accent3" accent4="accent4" accent5="accent5" accent6="accent6" hlink="hlink" folHlink="folHlink"/>
  <p:sldLayoutIdLst>
    <p:sldLayoutId id="2147494692" r:id="rId1"/>
    <p:sldLayoutId id="2147494693" r:id="rId2"/>
    <p:sldLayoutId id="2147494694" r:id="rId3"/>
    <p:sldLayoutId id="2147494695" r:id="rId4"/>
    <p:sldLayoutId id="2147494696" r:id="rId5"/>
    <p:sldLayoutId id="2147494697" r:id="rId6"/>
    <p:sldLayoutId id="2147494698" r:id="rId7"/>
    <p:sldLayoutId id="2147494699" r:id="rId8"/>
    <p:sldLayoutId id="2147494700" r:id="rId9"/>
    <p:sldLayoutId id="2147494701" r:id="rId10"/>
    <p:sldLayoutId id="2147494702" r:id="rId11"/>
    <p:sldLayoutId id="2147494703" r:id="rId12"/>
    <p:sldLayoutId id="2147494704" r:id="rId13"/>
    <p:sldLayoutId id="2147494705" r:id="rId14"/>
    <p:sldLayoutId id="2147494706" r:id="rId15"/>
    <p:sldLayoutId id="2147494707" r:id="rId16"/>
    <p:sldLayoutId id="2147494708" r:id="rId17"/>
    <p:sldLayoutId id="2147494709" r:id="rId18"/>
    <p:sldLayoutId id="2147494710" r:id="rId19"/>
    <p:sldLayoutId id="2147494711" r:id="rId20"/>
    <p:sldLayoutId id="2147494712" r:id="rId21"/>
    <p:sldLayoutId id="2147494713" r:id="rId22"/>
    <p:sldLayoutId id="2147494714" r:id="rId23"/>
    <p:sldLayoutId id="2147494715" r:id="rId24"/>
    <p:sldLayoutId id="2147494716" r:id="rId25"/>
    <p:sldLayoutId id="2147494717" r:id="rId26"/>
    <p:sldLayoutId id="2147494718" r:id="rId27"/>
    <p:sldLayoutId id="2147494719" r:id="rId28"/>
    <p:sldLayoutId id="2147494720" r:id="rId29"/>
    <p:sldLayoutId id="2147494721" r:id="rId30"/>
    <p:sldLayoutId id="2147494722" r:id="rId31"/>
    <p:sldLayoutId id="2147494723" r:id="rId32"/>
    <p:sldLayoutId id="2147494724" r:id="rId33"/>
    <p:sldLayoutId id="2147494725" r:id="rId34"/>
    <p:sldLayoutId id="2147494726" r:id="rId35"/>
    <p:sldLayoutId id="2147494727" r:id="rId36"/>
    <p:sldLayoutId id="2147494728" r:id="rId37"/>
    <p:sldLayoutId id="2147494729" r:id="rId38"/>
    <p:sldLayoutId id="2147494730"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shared-images-portal#create-an-image-defini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docs.microsoft.com/en-us/azure/virtual-machines/capture-image-port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shared-images-portal#create-an-image-vers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management/overview"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hyperlink" Target="https://docs.microsoft.com/en-us/azure/azure-resource-manager/templates/overview"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hyperlink" Target="https://docs.microsoft.com/en-us/azure/azure-resource-manager/templates/template-specs?tabs=azure-powershell"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emf"/><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docs.microsoft.com/en-us/azure/azure-resource-manager/templates/quickstart-create-templates-use-visual-studio-code?tabs=CLI" TargetMode="Externa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shared-images-portal#create-vm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docs.microsoft.com/en-us/azure/azure-resource-manager/templates/quickstart-create-templates-use-the-portal#:~:text=Edit%20and%20deploy%20the%20template%201%20From%20the,downloaded%20in%20the%20last%20section.%20More%20items...%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docs.microsoft.com/en-us/azure/virtual-machines/vm-generalized-image-version-powershel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docs.microsoft.com/en-us/learn/modules/create-azure-resource-manager-template-vs-cod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hyperlink" Target="https://docs.microsoft.com/en-us/azure/virtual-machines/linux/imaging#managed-images" TargetMode="External"/><Relationship Id="rId4" Type="http://schemas.openxmlformats.org/officeDocument/2006/relationships/hyperlink" Target="https://docs.microsoft.com/en-us/azure/virtual-machines/shared-image-gallerie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quick-create-port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hyperlink" Target="https://docs.microsoft.com/en-us/previous-versions/windows/it-pro/windows-xp/bb457073(v=technet.10)?redirectedfrom=MSD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hyperlink" Target="https://docs.microsoft.com/en-us/azure/virtual-machines/linux/cli-ps-findimage" TargetMode="External"/><Relationship Id="rId4" Type="http://schemas.openxmlformats.org/officeDocument/2006/relationships/hyperlink" Target="https://docs.microsoft.com/en-us/azure/virtual-machines/windows/cli-ps-findimag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shared-images-portal#create-an-image-galle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9"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68751" y="2573576"/>
            <a:ext cx="7243134" cy="881384"/>
          </a:xfrm>
        </p:spPr>
        <p:txBody>
          <a:bodyPr/>
          <a:lstStyle/>
          <a:p>
            <a:r>
              <a:rPr lang="en-US" sz="5500" dirty="0">
                <a:latin typeface="Segoe UI Semibold"/>
                <a:cs typeface="Segoe UI Semibold"/>
              </a:rPr>
              <a:t>Deploy VM with ARM and Custom Images</a:t>
            </a:r>
          </a:p>
        </p:txBody>
      </p:sp>
      <p:sp>
        <p:nvSpPr>
          <p:cNvPr id="4" name="Subtitle 3">
            <a:extLst>
              <a:ext uri="{FF2B5EF4-FFF2-40B4-BE49-F238E27FC236}">
                <a16:creationId xmlns:a16="http://schemas.microsoft.com/office/drawing/2014/main" id="{ABCF8D8A-45B2-B74A-9296-C81CE77331BC}"/>
              </a:ext>
            </a:extLst>
          </p:cNvPr>
          <p:cNvSpPr>
            <a:spLocks noGrp="1"/>
          </p:cNvSpPr>
          <p:nvPr>
            <p:ph type="subTitle" idx="1"/>
          </p:nvPr>
        </p:nvSpPr>
        <p:spPr>
          <a:xfrm>
            <a:off x="668751" y="4157855"/>
            <a:ext cx="5067776" cy="998624"/>
          </a:xfrm>
        </p:spPr>
        <p:txBody>
          <a:bodyPr/>
          <a:lstStyle/>
          <a:p>
            <a:pPr marL="285750" indent="-285750">
              <a:buFont typeface="Arial" panose="020B0604020202020204" pitchFamily="34" charset="0"/>
              <a:buChar char="•"/>
            </a:pPr>
            <a:r>
              <a:rPr lang="en-US" sz="1300" b="0" cap="all" spc="150" dirty="0"/>
              <a:t>Training v1.1 (2021-08-16)</a:t>
            </a:r>
          </a:p>
          <a:p>
            <a:pPr marL="285750" indent="-285750">
              <a:buFont typeface="Arial" panose="020B0604020202020204" pitchFamily="34" charset="0"/>
              <a:buChar char="•"/>
            </a:pPr>
            <a:r>
              <a:rPr lang="en-US" sz="1300" b="0" cap="all" spc="150" dirty="0"/>
              <a:t>CSA / Paul Lizer</a:t>
            </a:r>
          </a:p>
        </p:txBody>
      </p:sp>
    </p:spTree>
    <p:extLst>
      <p:ext uri="{BB962C8B-B14F-4D97-AF65-F5344CB8AC3E}">
        <p14:creationId xmlns:p14="http://schemas.microsoft.com/office/powerpoint/2010/main" val="158689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Create Image Definition</a:t>
            </a:r>
          </a:p>
        </p:txBody>
      </p:sp>
      <p:sp>
        <p:nvSpPr>
          <p:cNvPr id="7" name="TextBox 6">
            <a:extLst>
              <a:ext uri="{FF2B5EF4-FFF2-40B4-BE49-F238E27FC236}">
                <a16:creationId xmlns:a16="http://schemas.microsoft.com/office/drawing/2014/main" id="{937687C1-D9C7-4576-835F-9C6FD493C949}"/>
              </a:ext>
            </a:extLst>
          </p:cNvPr>
          <p:cNvSpPr txBox="1"/>
          <p:nvPr/>
        </p:nvSpPr>
        <p:spPr>
          <a:xfrm>
            <a:off x="3048645" y="3326340"/>
            <a:ext cx="6094708" cy="646331"/>
          </a:xfrm>
          <a:prstGeom prst="rect">
            <a:avLst/>
          </a:prstGeom>
          <a:noFill/>
        </p:spPr>
        <p:txBody>
          <a:bodyPr wrap="square">
            <a:spAutoFit/>
          </a:bodyPr>
          <a:lstStyle/>
          <a:p>
            <a:pPr algn="ctr"/>
            <a:r>
              <a:rPr lang="en-US" dirty="0">
                <a:hlinkClick r:id="rId4"/>
              </a:rPr>
              <a:t>Create an Image Definition using the portal - Azure Virtual Machines | Microsoft Docs</a:t>
            </a:r>
            <a:endParaRPr lang="en-US" dirty="0"/>
          </a:p>
        </p:txBody>
      </p:sp>
      <p:sp>
        <p:nvSpPr>
          <p:cNvPr id="3" name="Oval 2">
            <a:extLst>
              <a:ext uri="{FF2B5EF4-FFF2-40B4-BE49-F238E27FC236}">
                <a16:creationId xmlns:a16="http://schemas.microsoft.com/office/drawing/2014/main" id="{5CEDA0E9-F804-4491-AAA0-FD75A18253BD}"/>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5</a:t>
            </a:r>
          </a:p>
        </p:txBody>
      </p:sp>
    </p:spTree>
    <p:extLst>
      <p:ext uri="{BB962C8B-B14F-4D97-AF65-F5344CB8AC3E}">
        <p14:creationId xmlns:p14="http://schemas.microsoft.com/office/powerpoint/2010/main" val="169645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Capture Image</a:t>
            </a:r>
            <a:endParaRPr lang="en-US" sz="6000" dirty="0"/>
          </a:p>
        </p:txBody>
      </p:sp>
      <p:sp>
        <p:nvSpPr>
          <p:cNvPr id="7" name="TextBox 6">
            <a:extLst>
              <a:ext uri="{FF2B5EF4-FFF2-40B4-BE49-F238E27FC236}">
                <a16:creationId xmlns:a16="http://schemas.microsoft.com/office/drawing/2014/main" id="{7A5A5C77-8EE4-4D86-A273-8EC4A791619F}"/>
              </a:ext>
            </a:extLst>
          </p:cNvPr>
          <p:cNvSpPr txBox="1"/>
          <p:nvPr/>
        </p:nvSpPr>
        <p:spPr>
          <a:xfrm>
            <a:off x="3857946" y="3425124"/>
            <a:ext cx="4476106" cy="646331"/>
          </a:xfrm>
          <a:prstGeom prst="rect">
            <a:avLst/>
          </a:prstGeom>
          <a:noFill/>
        </p:spPr>
        <p:txBody>
          <a:bodyPr wrap="square">
            <a:spAutoFit/>
          </a:bodyPr>
          <a:lstStyle/>
          <a:p>
            <a:pPr algn="ctr"/>
            <a:r>
              <a:rPr lang="en-US" dirty="0">
                <a:hlinkClick r:id="rId4"/>
              </a:rPr>
              <a:t>Capture an image of a VM using the portal - Azure Virtual Machines | Microsoft Docs</a:t>
            </a:r>
            <a:endParaRPr lang="en-US" dirty="0"/>
          </a:p>
        </p:txBody>
      </p:sp>
      <p:sp>
        <p:nvSpPr>
          <p:cNvPr id="3" name="Oval 2">
            <a:extLst>
              <a:ext uri="{FF2B5EF4-FFF2-40B4-BE49-F238E27FC236}">
                <a16:creationId xmlns:a16="http://schemas.microsoft.com/office/drawing/2014/main" id="{EF0467B4-2790-41EB-B69F-8C4979CBA5A8}"/>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6</a:t>
            </a:r>
          </a:p>
        </p:txBody>
      </p:sp>
    </p:spTree>
    <p:extLst>
      <p:ext uri="{BB962C8B-B14F-4D97-AF65-F5344CB8AC3E}">
        <p14:creationId xmlns:p14="http://schemas.microsoft.com/office/powerpoint/2010/main" val="2717157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Create Image Version</a:t>
            </a:r>
          </a:p>
        </p:txBody>
      </p:sp>
      <p:sp>
        <p:nvSpPr>
          <p:cNvPr id="7" name="TextBox 6">
            <a:extLst>
              <a:ext uri="{FF2B5EF4-FFF2-40B4-BE49-F238E27FC236}">
                <a16:creationId xmlns:a16="http://schemas.microsoft.com/office/drawing/2014/main" id="{937687C1-D9C7-4576-835F-9C6FD493C949}"/>
              </a:ext>
            </a:extLst>
          </p:cNvPr>
          <p:cNvSpPr txBox="1"/>
          <p:nvPr/>
        </p:nvSpPr>
        <p:spPr>
          <a:xfrm>
            <a:off x="3048645" y="3326340"/>
            <a:ext cx="6094708" cy="646331"/>
          </a:xfrm>
          <a:prstGeom prst="rect">
            <a:avLst/>
          </a:prstGeom>
          <a:noFill/>
        </p:spPr>
        <p:txBody>
          <a:bodyPr wrap="square">
            <a:spAutoFit/>
          </a:bodyPr>
          <a:lstStyle/>
          <a:p>
            <a:pPr algn="ctr"/>
            <a:r>
              <a:rPr lang="en-US" dirty="0">
                <a:hlinkClick r:id="rId4"/>
              </a:rPr>
              <a:t>Create an Image Version using the portal - Azure Virtual Machines | Microsoft Docs</a:t>
            </a:r>
            <a:endParaRPr lang="en-US" dirty="0"/>
          </a:p>
        </p:txBody>
      </p:sp>
      <p:sp>
        <p:nvSpPr>
          <p:cNvPr id="3" name="Oval 2">
            <a:extLst>
              <a:ext uri="{FF2B5EF4-FFF2-40B4-BE49-F238E27FC236}">
                <a16:creationId xmlns:a16="http://schemas.microsoft.com/office/drawing/2014/main" id="{6C3E51B3-03E2-4773-9821-9A28F17B61CE}"/>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7</a:t>
            </a:r>
          </a:p>
        </p:txBody>
      </p:sp>
    </p:spTree>
    <p:extLst>
      <p:ext uri="{BB962C8B-B14F-4D97-AF65-F5344CB8AC3E}">
        <p14:creationId xmlns:p14="http://schemas.microsoft.com/office/powerpoint/2010/main" val="2688921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What is ARM?</a:t>
            </a:r>
          </a:p>
        </p:txBody>
      </p:sp>
      <p:sp>
        <p:nvSpPr>
          <p:cNvPr id="17" name="TextBox 16">
            <a:extLst>
              <a:ext uri="{FF2B5EF4-FFF2-40B4-BE49-F238E27FC236}">
                <a16:creationId xmlns:a16="http://schemas.microsoft.com/office/drawing/2014/main" id="{65EDE103-19B3-4C26-8B03-77D701187417}"/>
              </a:ext>
            </a:extLst>
          </p:cNvPr>
          <p:cNvSpPr txBox="1"/>
          <p:nvPr/>
        </p:nvSpPr>
        <p:spPr>
          <a:xfrm>
            <a:off x="716148" y="1433582"/>
            <a:ext cx="4740545" cy="2585323"/>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Azure Resource Manager is the deployment and management service for Azure. </a:t>
            </a:r>
          </a:p>
          <a:p>
            <a:pPr marL="285750" indent="-285750" algn="l">
              <a:buFont typeface="Arial" panose="020B0604020202020204" pitchFamily="34" charset="0"/>
              <a:buChar char="•"/>
            </a:pPr>
            <a:r>
              <a:rPr lang="en-US" dirty="0">
                <a:solidFill>
                  <a:srgbClr val="E6E6E6"/>
                </a:solidFill>
                <a:latin typeface="Segoe UI" panose="020B0502040204020203" pitchFamily="34" charset="0"/>
              </a:rPr>
              <a:t>P</a:t>
            </a:r>
            <a:r>
              <a:rPr lang="en-US" b="0" i="0" dirty="0">
                <a:solidFill>
                  <a:srgbClr val="E6E6E6"/>
                </a:solidFill>
                <a:effectLst/>
                <a:latin typeface="Segoe UI" panose="020B0502040204020203" pitchFamily="34" charset="0"/>
              </a:rPr>
              <a:t>rovides a management layer that enables you to create, update, and delete resources in your Azure account.</a:t>
            </a:r>
          </a:p>
          <a:p>
            <a:pPr marL="285750" indent="-285750" algn="l">
              <a:buFont typeface="Arial" panose="020B0604020202020204" pitchFamily="34" charset="0"/>
              <a:buChar char="•"/>
            </a:pPr>
            <a:r>
              <a:rPr lang="en-US" dirty="0">
                <a:solidFill>
                  <a:srgbClr val="E6E6E6"/>
                </a:solidFill>
                <a:latin typeface="Segoe UI" panose="020B0502040204020203" pitchFamily="34" charset="0"/>
              </a:rPr>
              <a:t>PowerShell, Azure CLI, Portal GUI, and SDKs are used to interact with the underlying ARM APIs. </a:t>
            </a:r>
          </a:p>
        </p:txBody>
      </p:sp>
      <p:pic>
        <p:nvPicPr>
          <p:cNvPr id="4098" name="Picture 2" descr="Diagram&#10;&#10;Description automatically generated">
            <a:extLst>
              <a:ext uri="{FF2B5EF4-FFF2-40B4-BE49-F238E27FC236}">
                <a16:creationId xmlns:a16="http://schemas.microsoft.com/office/drawing/2014/main" id="{0BB51A37-C274-476A-852F-E95C44487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841" y="1256332"/>
            <a:ext cx="5429250" cy="2857500"/>
          </a:xfrm>
          <a:prstGeom prst="rect">
            <a:avLst/>
          </a:prstGeom>
          <a:noFill/>
        </p:spPr>
      </p:pic>
      <p:sp>
        <p:nvSpPr>
          <p:cNvPr id="9" name="TextBox 8">
            <a:extLst>
              <a:ext uri="{FF2B5EF4-FFF2-40B4-BE49-F238E27FC236}">
                <a16:creationId xmlns:a16="http://schemas.microsoft.com/office/drawing/2014/main" id="{0AB24F7F-C0EF-42AC-9469-55BC8B183D48}"/>
              </a:ext>
            </a:extLst>
          </p:cNvPr>
          <p:cNvSpPr txBox="1"/>
          <p:nvPr/>
        </p:nvSpPr>
        <p:spPr>
          <a:xfrm>
            <a:off x="2419672" y="5185498"/>
            <a:ext cx="8135395" cy="369332"/>
          </a:xfrm>
          <a:prstGeom prst="rect">
            <a:avLst/>
          </a:prstGeom>
          <a:noFill/>
        </p:spPr>
        <p:txBody>
          <a:bodyPr wrap="square">
            <a:spAutoFit/>
          </a:bodyPr>
          <a:lstStyle/>
          <a:p>
            <a:pPr algn="ctr"/>
            <a:r>
              <a:rPr lang="en-US" dirty="0">
                <a:hlinkClick r:id="rId5"/>
              </a:rPr>
              <a:t>Azure Resource Manager overview - Azure Resource Manager | Microsoft Docs</a:t>
            </a:r>
            <a:endParaRPr lang="en-US" dirty="0"/>
          </a:p>
        </p:txBody>
      </p:sp>
    </p:spTree>
    <p:extLst>
      <p:ext uri="{BB962C8B-B14F-4D97-AF65-F5344CB8AC3E}">
        <p14:creationId xmlns:p14="http://schemas.microsoft.com/office/powerpoint/2010/main" val="34132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What are ARM templates?</a:t>
            </a:r>
          </a:p>
        </p:txBody>
      </p:sp>
      <p:sp>
        <p:nvSpPr>
          <p:cNvPr id="9" name="TextBox 8">
            <a:extLst>
              <a:ext uri="{FF2B5EF4-FFF2-40B4-BE49-F238E27FC236}">
                <a16:creationId xmlns:a16="http://schemas.microsoft.com/office/drawing/2014/main" id="{00FFCF86-9DCD-4CA9-AD82-3CC32A06FEE1}"/>
              </a:ext>
            </a:extLst>
          </p:cNvPr>
          <p:cNvSpPr txBox="1"/>
          <p:nvPr/>
        </p:nvSpPr>
        <p:spPr>
          <a:xfrm>
            <a:off x="2792757" y="5742828"/>
            <a:ext cx="6506225" cy="369332"/>
          </a:xfrm>
          <a:prstGeom prst="rect">
            <a:avLst/>
          </a:prstGeom>
          <a:noFill/>
        </p:spPr>
        <p:txBody>
          <a:bodyPr wrap="square">
            <a:spAutoFit/>
          </a:bodyPr>
          <a:lstStyle/>
          <a:p>
            <a:pPr algn="ctr"/>
            <a:r>
              <a:rPr lang="en-US" dirty="0">
                <a:hlinkClick r:id="rId4"/>
              </a:rPr>
              <a:t>Templates overview - Azure Resource Manager | Microsoft Docs</a:t>
            </a:r>
            <a:endParaRPr lang="en-US" dirty="0"/>
          </a:p>
        </p:txBody>
      </p:sp>
      <p:pic>
        <p:nvPicPr>
          <p:cNvPr id="6146" name="Picture 2" descr="A screenshot of a computer&#10;&#10;Description automatically generated with medium confidence">
            <a:extLst>
              <a:ext uri="{FF2B5EF4-FFF2-40B4-BE49-F238E27FC236}">
                <a16:creationId xmlns:a16="http://schemas.microsoft.com/office/drawing/2014/main" id="{8E216664-D47A-401C-86D4-D31C564FD4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75" y="1276350"/>
            <a:ext cx="11068050" cy="4305300"/>
          </a:xfrm>
          <a:prstGeom prst="rect">
            <a:avLst/>
          </a:prstGeom>
          <a:noFill/>
        </p:spPr>
      </p:pic>
    </p:spTree>
    <p:extLst>
      <p:ext uri="{BB962C8B-B14F-4D97-AF65-F5344CB8AC3E}">
        <p14:creationId xmlns:p14="http://schemas.microsoft.com/office/powerpoint/2010/main" val="116050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Deploy &amp; Parameter JSON</a:t>
            </a:r>
          </a:p>
        </p:txBody>
      </p:sp>
      <p:sp>
        <p:nvSpPr>
          <p:cNvPr id="9" name="TextBox 8">
            <a:extLst>
              <a:ext uri="{FF2B5EF4-FFF2-40B4-BE49-F238E27FC236}">
                <a16:creationId xmlns:a16="http://schemas.microsoft.com/office/drawing/2014/main" id="{00FFCF86-9DCD-4CA9-AD82-3CC32A06FEE1}"/>
              </a:ext>
            </a:extLst>
          </p:cNvPr>
          <p:cNvSpPr txBox="1"/>
          <p:nvPr/>
        </p:nvSpPr>
        <p:spPr>
          <a:xfrm>
            <a:off x="2300684" y="5925110"/>
            <a:ext cx="7490368" cy="369332"/>
          </a:xfrm>
          <a:prstGeom prst="rect">
            <a:avLst/>
          </a:prstGeom>
          <a:noFill/>
        </p:spPr>
        <p:txBody>
          <a:bodyPr wrap="square">
            <a:spAutoFit/>
          </a:bodyPr>
          <a:lstStyle/>
          <a:p>
            <a:pPr algn="ctr"/>
            <a:r>
              <a:rPr lang="en-US" dirty="0">
                <a:hlinkClick r:id="rId4"/>
              </a:rPr>
              <a:t>Create &amp; deploy template specs - Azure Resource Manager | Microsoft Docs</a:t>
            </a:r>
            <a:endParaRPr lang="en-US" dirty="0"/>
          </a:p>
        </p:txBody>
      </p:sp>
      <p:pic>
        <p:nvPicPr>
          <p:cNvPr id="7170" name="Picture 2" descr="Graphical user interface, text&#10;&#10;Description automatically generated">
            <a:extLst>
              <a:ext uri="{FF2B5EF4-FFF2-40B4-BE49-F238E27FC236}">
                <a16:creationId xmlns:a16="http://schemas.microsoft.com/office/drawing/2014/main" id="{873A2B1B-A592-40D7-9F52-35C7FF9A4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482" y="812416"/>
            <a:ext cx="8934773" cy="4930412"/>
          </a:xfrm>
          <a:prstGeom prst="rect">
            <a:avLst/>
          </a:prstGeom>
          <a:noFill/>
        </p:spPr>
      </p:pic>
    </p:spTree>
    <p:extLst>
      <p:ext uri="{BB962C8B-B14F-4D97-AF65-F5344CB8AC3E}">
        <p14:creationId xmlns:p14="http://schemas.microsoft.com/office/powerpoint/2010/main" val="1709419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Infrastructure as Code</a:t>
            </a:r>
          </a:p>
        </p:txBody>
      </p:sp>
      <p:pic>
        <p:nvPicPr>
          <p:cNvPr id="4" name="Picture 3" descr="Graphical user interface, text, application, email&#10;&#10;Description automatically generated">
            <a:extLst>
              <a:ext uri="{FF2B5EF4-FFF2-40B4-BE49-F238E27FC236}">
                <a16:creationId xmlns:a16="http://schemas.microsoft.com/office/drawing/2014/main" id="{64565455-9896-4BA1-B405-88D43AEBEC68}"/>
              </a:ext>
            </a:extLst>
          </p:cNvPr>
          <p:cNvPicPr>
            <a:picLocks noChangeAspect="1"/>
          </p:cNvPicPr>
          <p:nvPr/>
        </p:nvPicPr>
        <p:blipFill>
          <a:blip r:embed="rId4"/>
          <a:stretch>
            <a:fillRect/>
          </a:stretch>
        </p:blipFill>
        <p:spPr>
          <a:xfrm>
            <a:off x="838200" y="1193368"/>
            <a:ext cx="4301485" cy="3665350"/>
          </a:xfrm>
          <a:prstGeom prst="rect">
            <a:avLst/>
          </a:prstGeom>
        </p:spPr>
      </p:pic>
      <p:pic>
        <p:nvPicPr>
          <p:cNvPr id="7" name="Picture 6" descr="Graphical user interface, text, application, Word&#10;&#10;Description automatically generated">
            <a:extLst>
              <a:ext uri="{FF2B5EF4-FFF2-40B4-BE49-F238E27FC236}">
                <a16:creationId xmlns:a16="http://schemas.microsoft.com/office/drawing/2014/main" id="{FA67698D-9DC5-45CB-BB65-121321F15139}"/>
              </a:ext>
            </a:extLst>
          </p:cNvPr>
          <p:cNvPicPr>
            <a:picLocks noChangeAspect="1"/>
          </p:cNvPicPr>
          <p:nvPr/>
        </p:nvPicPr>
        <p:blipFill>
          <a:blip r:embed="rId5"/>
          <a:stretch>
            <a:fillRect/>
          </a:stretch>
        </p:blipFill>
        <p:spPr>
          <a:xfrm>
            <a:off x="1977325" y="1908228"/>
            <a:ext cx="4301484" cy="3665350"/>
          </a:xfrm>
          <a:prstGeom prst="rect">
            <a:avLst/>
          </a:prstGeom>
        </p:spPr>
      </p:pic>
      <p:pic>
        <p:nvPicPr>
          <p:cNvPr id="8194" name="Picture 2" descr="Diagram&#10;&#10;Description automatically generated">
            <a:extLst>
              <a:ext uri="{FF2B5EF4-FFF2-40B4-BE49-F238E27FC236}">
                <a16:creationId xmlns:a16="http://schemas.microsoft.com/office/drawing/2014/main" id="{4A5EB1DF-1D65-4A5A-848B-F920C82508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0247" y="1469972"/>
            <a:ext cx="5109429" cy="3665349"/>
          </a:xfrm>
          <a:prstGeom prst="rect">
            <a:avLst/>
          </a:prstGeom>
          <a:noFill/>
        </p:spPr>
      </p:pic>
      <p:pic>
        <p:nvPicPr>
          <p:cNvPr id="10242" name="Picture 2" descr="Logo&#10;&#10;Description automatically generated with low confidence">
            <a:extLst>
              <a:ext uri="{FF2B5EF4-FFF2-40B4-BE49-F238E27FC236}">
                <a16:creationId xmlns:a16="http://schemas.microsoft.com/office/drawing/2014/main" id="{15A56960-FB21-4B21-9EA2-BF145717A6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8130" y="1188391"/>
            <a:ext cx="2711811" cy="778706"/>
          </a:xfrm>
          <a:prstGeom prst="rect">
            <a:avLst/>
          </a:prstGeom>
          <a:noFill/>
        </p:spPr>
      </p:pic>
      <p:pic>
        <p:nvPicPr>
          <p:cNvPr id="11266" name="Picture 2" descr="Logo&#10;&#10;Description automatically generated">
            <a:extLst>
              <a:ext uri="{FF2B5EF4-FFF2-40B4-BE49-F238E27FC236}">
                <a16:creationId xmlns:a16="http://schemas.microsoft.com/office/drawing/2014/main" id="{B42CF9DD-DC67-43AB-8E29-9CB5ABA0A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777" y="4619838"/>
            <a:ext cx="3470329" cy="768189"/>
          </a:xfrm>
          <a:prstGeom prst="rect">
            <a:avLst/>
          </a:prstGeom>
          <a:noFill/>
        </p:spPr>
      </p:pic>
    </p:spTree>
    <p:extLst>
      <p:ext uri="{BB962C8B-B14F-4D97-AF65-F5344CB8AC3E}">
        <p14:creationId xmlns:p14="http://schemas.microsoft.com/office/powerpoint/2010/main" val="2010977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Visual Studio Code and ARM</a:t>
            </a:r>
          </a:p>
        </p:txBody>
      </p:sp>
      <p:pic>
        <p:nvPicPr>
          <p:cNvPr id="5" name="Picture 4" descr="A screenshot of a computer screen&#10;&#10;Description automatically generated with medium confidence">
            <a:extLst>
              <a:ext uri="{FF2B5EF4-FFF2-40B4-BE49-F238E27FC236}">
                <a16:creationId xmlns:a16="http://schemas.microsoft.com/office/drawing/2014/main" id="{633B80A5-BD55-4673-BB74-5195F3426CA6}"/>
              </a:ext>
            </a:extLst>
          </p:cNvPr>
          <p:cNvPicPr>
            <a:picLocks noChangeAspect="1"/>
          </p:cNvPicPr>
          <p:nvPr/>
        </p:nvPicPr>
        <p:blipFill>
          <a:blip r:embed="rId4"/>
          <a:stretch>
            <a:fillRect/>
          </a:stretch>
        </p:blipFill>
        <p:spPr>
          <a:xfrm>
            <a:off x="2588649" y="997295"/>
            <a:ext cx="7014702" cy="4499125"/>
          </a:xfrm>
          <a:prstGeom prst="rect">
            <a:avLst/>
          </a:prstGeom>
        </p:spPr>
      </p:pic>
      <p:sp>
        <p:nvSpPr>
          <p:cNvPr id="14" name="TextBox 13">
            <a:extLst>
              <a:ext uri="{FF2B5EF4-FFF2-40B4-BE49-F238E27FC236}">
                <a16:creationId xmlns:a16="http://schemas.microsoft.com/office/drawing/2014/main" id="{B44819FB-5151-474B-B146-F06FCF85B06A}"/>
              </a:ext>
            </a:extLst>
          </p:cNvPr>
          <p:cNvSpPr txBox="1"/>
          <p:nvPr/>
        </p:nvSpPr>
        <p:spPr>
          <a:xfrm>
            <a:off x="3048645" y="5630831"/>
            <a:ext cx="6094708" cy="646331"/>
          </a:xfrm>
          <a:prstGeom prst="rect">
            <a:avLst/>
          </a:prstGeom>
          <a:noFill/>
        </p:spPr>
        <p:txBody>
          <a:bodyPr wrap="square">
            <a:spAutoFit/>
          </a:bodyPr>
          <a:lstStyle/>
          <a:p>
            <a:pPr algn="ctr"/>
            <a:r>
              <a:rPr lang="it-IT" dirty="0">
                <a:hlinkClick r:id="rId5"/>
              </a:rPr>
              <a:t>Create template - Visual Studio Code - Azure Resource Manager | Microsoft Docs</a:t>
            </a:r>
            <a:endParaRPr lang="en-US" dirty="0"/>
          </a:p>
        </p:txBody>
      </p:sp>
    </p:spTree>
    <p:extLst>
      <p:ext uri="{BB962C8B-B14F-4D97-AF65-F5344CB8AC3E}">
        <p14:creationId xmlns:p14="http://schemas.microsoft.com/office/powerpoint/2010/main" val="4261769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fontScale="90000"/>
          </a:bodyPr>
          <a:lstStyle/>
          <a:p>
            <a:pPr algn="ctr"/>
            <a:r>
              <a:rPr lang="en-US" sz="6000" dirty="0">
                <a:solidFill>
                  <a:schemeClr val="bg1"/>
                </a:solidFill>
                <a:latin typeface="Segoe UI Semibold" panose="020B0502040204020203" pitchFamily="34" charset="0"/>
                <a:cs typeface="Segoe UI Semibold" panose="020B0502040204020203" pitchFamily="34" charset="0"/>
              </a:rPr>
              <a:t>Deploy VM via Portal using Shared Image Gallery</a:t>
            </a:r>
          </a:p>
        </p:txBody>
      </p:sp>
      <p:sp>
        <p:nvSpPr>
          <p:cNvPr id="3" name="TextBox 2">
            <a:extLst>
              <a:ext uri="{FF2B5EF4-FFF2-40B4-BE49-F238E27FC236}">
                <a16:creationId xmlns:a16="http://schemas.microsoft.com/office/drawing/2014/main" id="{521A4C25-38D3-471D-80BF-AC0CDA02DFEE}"/>
              </a:ext>
            </a:extLst>
          </p:cNvPr>
          <p:cNvSpPr txBox="1"/>
          <p:nvPr/>
        </p:nvSpPr>
        <p:spPr>
          <a:xfrm>
            <a:off x="3048645" y="3649505"/>
            <a:ext cx="6094708" cy="646331"/>
          </a:xfrm>
          <a:prstGeom prst="rect">
            <a:avLst/>
          </a:prstGeom>
          <a:noFill/>
        </p:spPr>
        <p:txBody>
          <a:bodyPr wrap="square">
            <a:spAutoFit/>
          </a:bodyPr>
          <a:lstStyle/>
          <a:p>
            <a:pPr algn="ctr"/>
            <a:r>
              <a:rPr lang="en-US" dirty="0">
                <a:hlinkClick r:id="rId4"/>
              </a:rPr>
              <a:t>Create an VM from Azure Shared Image Gallery using the portal - Azure Virtual Machines | Microsoft Docs</a:t>
            </a:r>
            <a:endParaRPr lang="en-US" dirty="0"/>
          </a:p>
        </p:txBody>
      </p:sp>
      <p:sp>
        <p:nvSpPr>
          <p:cNvPr id="4" name="Oval 3">
            <a:extLst>
              <a:ext uri="{FF2B5EF4-FFF2-40B4-BE49-F238E27FC236}">
                <a16:creationId xmlns:a16="http://schemas.microsoft.com/office/drawing/2014/main" id="{9B17C175-9EA1-4A28-BE10-E68F5B2447B9}"/>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8</a:t>
            </a:r>
          </a:p>
        </p:txBody>
      </p:sp>
    </p:spTree>
    <p:extLst>
      <p:ext uri="{BB962C8B-B14F-4D97-AF65-F5344CB8AC3E}">
        <p14:creationId xmlns:p14="http://schemas.microsoft.com/office/powerpoint/2010/main" val="2450421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fontScale="90000"/>
          </a:bodyPr>
          <a:lstStyle/>
          <a:p>
            <a:pPr algn="ctr"/>
            <a:r>
              <a:rPr lang="en-US" sz="6000" dirty="0">
                <a:solidFill>
                  <a:schemeClr val="bg1"/>
                </a:solidFill>
                <a:latin typeface="Segoe UI Semibold" panose="020B0502040204020203" pitchFamily="34" charset="0"/>
                <a:cs typeface="Segoe UI Semibold" panose="020B0502040204020203" pitchFamily="34" charset="0"/>
              </a:rPr>
              <a:t>Deploy SIG VM via Portal using ARM Template</a:t>
            </a:r>
          </a:p>
        </p:txBody>
      </p:sp>
      <p:sp>
        <p:nvSpPr>
          <p:cNvPr id="3" name="TextBox 2">
            <a:extLst>
              <a:ext uri="{FF2B5EF4-FFF2-40B4-BE49-F238E27FC236}">
                <a16:creationId xmlns:a16="http://schemas.microsoft.com/office/drawing/2014/main" id="{521A4C25-38D3-471D-80BF-AC0CDA02DFEE}"/>
              </a:ext>
            </a:extLst>
          </p:cNvPr>
          <p:cNvSpPr txBox="1"/>
          <p:nvPr/>
        </p:nvSpPr>
        <p:spPr>
          <a:xfrm>
            <a:off x="3048645" y="3649505"/>
            <a:ext cx="6094708" cy="646331"/>
          </a:xfrm>
          <a:prstGeom prst="rect">
            <a:avLst/>
          </a:prstGeom>
          <a:noFill/>
        </p:spPr>
        <p:txBody>
          <a:bodyPr wrap="square">
            <a:spAutoFit/>
          </a:bodyPr>
          <a:lstStyle/>
          <a:p>
            <a:pPr algn="ctr"/>
            <a:r>
              <a:rPr lang="en-US" dirty="0">
                <a:hlinkClick r:id="rId4"/>
              </a:rPr>
              <a:t>Deploy template - Azure portal - Azure Resource Manager | Microsoft Docs</a:t>
            </a:r>
            <a:endParaRPr lang="en-US" dirty="0"/>
          </a:p>
        </p:txBody>
      </p:sp>
      <p:sp>
        <p:nvSpPr>
          <p:cNvPr id="4" name="Oval 3">
            <a:extLst>
              <a:ext uri="{FF2B5EF4-FFF2-40B4-BE49-F238E27FC236}">
                <a16:creationId xmlns:a16="http://schemas.microsoft.com/office/drawing/2014/main" id="{7CE601DA-557A-44C7-A63B-BD8508A053D4}"/>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solidFill>
                  <a:schemeClr val="bg1"/>
                </a:solidFill>
              </a:rPr>
              <a:t>8a</a:t>
            </a:r>
          </a:p>
        </p:txBody>
      </p:sp>
    </p:spTree>
    <p:extLst>
      <p:ext uri="{BB962C8B-B14F-4D97-AF65-F5344CB8AC3E}">
        <p14:creationId xmlns:p14="http://schemas.microsoft.com/office/powerpoint/2010/main" val="152542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itle 1">
            <a:extLst>
              <a:ext uri="{FF2B5EF4-FFF2-40B4-BE49-F238E27FC236}">
                <a16:creationId xmlns:a16="http://schemas.microsoft.com/office/drawing/2014/main" id="{3C19F2E2-381C-45B4-AABE-FA5BFB71AFD7}"/>
              </a:ext>
            </a:extLst>
          </p:cNvPr>
          <p:cNvSpPr txBox="1">
            <a:spLocks/>
          </p:cNvSpPr>
          <p:nvPr/>
        </p:nvSpPr>
        <p:spPr>
          <a:xfrm>
            <a:off x="1679923" y="597477"/>
            <a:ext cx="884816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Segoe UI Semibold" panose="020B0502040204020203" pitchFamily="34" charset="0"/>
                <a:cs typeface="Segoe UI Semibold" panose="020B0502040204020203" pitchFamily="34" charset="0"/>
              </a:rPr>
              <a:t>Agenda</a:t>
            </a:r>
          </a:p>
        </p:txBody>
      </p:sp>
      <p:sp>
        <p:nvSpPr>
          <p:cNvPr id="5" name="Title 1">
            <a:extLst>
              <a:ext uri="{FF2B5EF4-FFF2-40B4-BE49-F238E27FC236}">
                <a16:creationId xmlns:a16="http://schemas.microsoft.com/office/drawing/2014/main" id="{5E5E0CC5-7700-49C6-96FD-313C42DF2337}"/>
              </a:ext>
            </a:extLst>
          </p:cNvPr>
          <p:cNvSpPr txBox="1">
            <a:spLocks/>
          </p:cNvSpPr>
          <p:nvPr/>
        </p:nvSpPr>
        <p:spPr>
          <a:xfrm>
            <a:off x="613154" y="1565456"/>
            <a:ext cx="10499851" cy="48845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Objectives</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Custom Images vs. Shared Image Gallery </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Process to Create VM from Shared Image Gallery</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Create VM from Marketplace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Prepping a Virtual Machine to Become an Image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Collect Publisher, Product, Plan Information </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Create Shared Image Gallery</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Create Storage Account</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Create Image Definition</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Capture Image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Create Image Version</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What is ARM?</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What are ARM Templates?</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Deploy &amp; Parameter JSON</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Infrastructure as Code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Visual Studio Code and ARM</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Deploy VM via Portal using Shared Image Gallery</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Deploy SIG VM via Portal using ARM Template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Deploy SIG VM via PowerShell using ARM Template</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Additional Training</a:t>
            </a:r>
          </a:p>
          <a:p>
            <a:pPr marL="685800" indent="-685800">
              <a:buFont typeface="Arial" panose="020B0604020202020204" pitchFamily="34" charset="0"/>
              <a:buChar char="•"/>
            </a:pPr>
            <a:r>
              <a:rPr lang="en-US" sz="1600" b="1" dirty="0">
                <a:solidFill>
                  <a:schemeClr val="bg1"/>
                </a:solidFill>
                <a:latin typeface="Segoe UI Semibold" panose="020B0502040204020203" pitchFamily="34" charset="0"/>
                <a:cs typeface="Segoe UI Semibold" panose="020B0502040204020203" pitchFamily="34" charset="0"/>
              </a:rPr>
              <a:t>Next Steps</a:t>
            </a:r>
          </a:p>
        </p:txBody>
      </p:sp>
    </p:spTree>
    <p:extLst>
      <p:ext uri="{BB962C8B-B14F-4D97-AF65-F5344CB8AC3E}">
        <p14:creationId xmlns:p14="http://schemas.microsoft.com/office/powerpoint/2010/main" val="301081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fontScale="90000"/>
          </a:bodyPr>
          <a:lstStyle/>
          <a:p>
            <a:pPr algn="ctr"/>
            <a:r>
              <a:rPr lang="en-US" sz="6000" dirty="0">
                <a:solidFill>
                  <a:schemeClr val="bg1"/>
                </a:solidFill>
                <a:latin typeface="Segoe UI Semibold" panose="020B0502040204020203" pitchFamily="34" charset="0"/>
                <a:cs typeface="Segoe UI Semibold" panose="020B0502040204020203" pitchFamily="34" charset="0"/>
              </a:rPr>
              <a:t>Deploy SIG VM via PowerShell using ARM Template</a:t>
            </a:r>
          </a:p>
        </p:txBody>
      </p:sp>
      <p:sp>
        <p:nvSpPr>
          <p:cNvPr id="3" name="TextBox 2">
            <a:extLst>
              <a:ext uri="{FF2B5EF4-FFF2-40B4-BE49-F238E27FC236}">
                <a16:creationId xmlns:a16="http://schemas.microsoft.com/office/drawing/2014/main" id="{521A4C25-38D3-471D-80BF-AC0CDA02DFEE}"/>
              </a:ext>
            </a:extLst>
          </p:cNvPr>
          <p:cNvSpPr txBox="1"/>
          <p:nvPr/>
        </p:nvSpPr>
        <p:spPr>
          <a:xfrm>
            <a:off x="3048645" y="3649505"/>
            <a:ext cx="6094708" cy="646331"/>
          </a:xfrm>
          <a:prstGeom prst="rect">
            <a:avLst/>
          </a:prstGeom>
          <a:noFill/>
        </p:spPr>
        <p:txBody>
          <a:bodyPr wrap="square">
            <a:spAutoFit/>
          </a:bodyPr>
          <a:lstStyle/>
          <a:p>
            <a:pPr algn="ctr"/>
            <a:r>
              <a:rPr lang="en-US" dirty="0">
                <a:hlinkClick r:id="rId4"/>
              </a:rPr>
              <a:t>Create a VM from a generalized image - Azure Virtual Machines | Microsoft Docs</a:t>
            </a:r>
            <a:endParaRPr lang="en-US" dirty="0"/>
          </a:p>
        </p:txBody>
      </p:sp>
      <p:sp>
        <p:nvSpPr>
          <p:cNvPr id="4" name="Oval 3">
            <a:extLst>
              <a:ext uri="{FF2B5EF4-FFF2-40B4-BE49-F238E27FC236}">
                <a16:creationId xmlns:a16="http://schemas.microsoft.com/office/drawing/2014/main" id="{DE33BB31-6A3F-4D02-82A8-FC8C2E77799A}"/>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lang="en-US" dirty="0">
                <a:solidFill>
                  <a:schemeClr val="bg1"/>
                </a:solidFill>
              </a:rPr>
              <a:t>8b</a:t>
            </a:r>
          </a:p>
        </p:txBody>
      </p:sp>
    </p:spTree>
    <p:extLst>
      <p:ext uri="{BB962C8B-B14F-4D97-AF65-F5344CB8AC3E}">
        <p14:creationId xmlns:p14="http://schemas.microsoft.com/office/powerpoint/2010/main" val="181627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itle 1">
            <a:extLst>
              <a:ext uri="{FF2B5EF4-FFF2-40B4-BE49-F238E27FC236}">
                <a16:creationId xmlns:a16="http://schemas.microsoft.com/office/drawing/2014/main" id="{3C19F2E2-381C-45B4-AABE-FA5BFB71AFD7}"/>
              </a:ext>
            </a:extLst>
          </p:cNvPr>
          <p:cNvSpPr txBox="1">
            <a:spLocks/>
          </p:cNvSpPr>
          <p:nvPr/>
        </p:nvSpPr>
        <p:spPr>
          <a:xfrm>
            <a:off x="1679923" y="597477"/>
            <a:ext cx="884816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Segoe UI Semibold" panose="020B0502040204020203" pitchFamily="34" charset="0"/>
                <a:cs typeface="Segoe UI Semibold" panose="020B0502040204020203" pitchFamily="34" charset="0"/>
              </a:rPr>
              <a:t>Additional Training</a:t>
            </a:r>
          </a:p>
        </p:txBody>
      </p:sp>
      <p:sp>
        <p:nvSpPr>
          <p:cNvPr id="5" name="Title 1">
            <a:extLst>
              <a:ext uri="{FF2B5EF4-FFF2-40B4-BE49-F238E27FC236}">
                <a16:creationId xmlns:a16="http://schemas.microsoft.com/office/drawing/2014/main" id="{5E5E0CC5-7700-49C6-96FD-313C42DF2337}"/>
              </a:ext>
            </a:extLst>
          </p:cNvPr>
          <p:cNvSpPr txBox="1">
            <a:spLocks/>
          </p:cNvSpPr>
          <p:nvPr/>
        </p:nvSpPr>
        <p:spPr>
          <a:xfrm>
            <a:off x="613154" y="1565456"/>
            <a:ext cx="10499851" cy="48845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bg1"/>
                </a:solidFill>
                <a:latin typeface="Segoe UI Semibold" panose="020B0502040204020203" pitchFamily="34" charset="0"/>
                <a:cs typeface="Segoe UI Semibold" panose="020B0502040204020203" pitchFamily="34" charset="0"/>
              </a:rPr>
              <a:t>Self-pace</a:t>
            </a:r>
          </a:p>
          <a:p>
            <a:pPr marL="685800" indent="-685800">
              <a:buFont typeface="Arial" panose="020B0604020202020204" pitchFamily="34" charset="0"/>
              <a:buChar char="•"/>
            </a:pPr>
            <a:r>
              <a:rPr lang="en-US" sz="1800" b="1" dirty="0">
                <a:solidFill>
                  <a:srgbClr val="0070C0"/>
                </a:solidFill>
                <a:latin typeface="Segoe UI Semibold" panose="020B0502040204020203" pitchFamily="34" charset="0"/>
                <a:cs typeface="Segoe UI Semibold" panose="020B0502040204020203" pitchFamily="34" charset="0"/>
                <a:hlinkClick r:id="rId4"/>
              </a:rPr>
              <a:t>Deploy Azure infrastructure by using JSON ARM templates - Learn | Microsoft Docs</a:t>
            </a:r>
            <a:endParaRPr lang="en-US" sz="1800" b="1" dirty="0">
              <a:solidFill>
                <a:srgbClr val="0070C0"/>
              </a:solidFill>
              <a:latin typeface="Segoe UI Semibold" panose="020B0502040204020203" pitchFamily="34" charset="0"/>
              <a:cs typeface="Segoe UI Semibold" panose="020B0502040204020203" pitchFamily="34" charset="0"/>
            </a:endParaRPr>
          </a:p>
          <a:p>
            <a:pPr marL="685800" indent="-685800">
              <a:buFont typeface="Arial" panose="020B0604020202020204" pitchFamily="34" charset="0"/>
              <a:buChar char="•"/>
            </a:pPr>
            <a:endParaRPr lang="en-US" sz="1800" b="1" dirty="0">
              <a:solidFill>
                <a:srgbClr val="0070C0"/>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22448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itle 1">
            <a:extLst>
              <a:ext uri="{FF2B5EF4-FFF2-40B4-BE49-F238E27FC236}">
                <a16:creationId xmlns:a16="http://schemas.microsoft.com/office/drawing/2014/main" id="{3C19F2E2-381C-45B4-AABE-FA5BFB71AFD7}"/>
              </a:ext>
            </a:extLst>
          </p:cNvPr>
          <p:cNvSpPr txBox="1">
            <a:spLocks/>
          </p:cNvSpPr>
          <p:nvPr/>
        </p:nvSpPr>
        <p:spPr>
          <a:xfrm>
            <a:off x="1679923" y="597477"/>
            <a:ext cx="884816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Segoe UI Semibold" panose="020B0502040204020203" pitchFamily="34" charset="0"/>
                <a:cs typeface="Segoe UI Semibold" panose="020B0502040204020203" pitchFamily="34" charset="0"/>
              </a:rPr>
              <a:t>Next Steps</a:t>
            </a:r>
          </a:p>
        </p:txBody>
      </p:sp>
      <p:sp>
        <p:nvSpPr>
          <p:cNvPr id="5" name="Title 1">
            <a:extLst>
              <a:ext uri="{FF2B5EF4-FFF2-40B4-BE49-F238E27FC236}">
                <a16:creationId xmlns:a16="http://schemas.microsoft.com/office/drawing/2014/main" id="{5E5E0CC5-7700-49C6-96FD-313C42DF2337}"/>
              </a:ext>
            </a:extLst>
          </p:cNvPr>
          <p:cNvSpPr txBox="1">
            <a:spLocks/>
          </p:cNvSpPr>
          <p:nvPr/>
        </p:nvSpPr>
        <p:spPr>
          <a:xfrm>
            <a:off x="613154" y="1565457"/>
            <a:ext cx="10499851" cy="327713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Test creating Azure resources via portal</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Test creating Azure resources via PowerShell</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Test creating Shared Image Gallery</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Test creating Definitions and Images</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Test deploying Virtual Machines</a:t>
            </a:r>
          </a:p>
          <a:p>
            <a:pPr marL="1143000" lvl="1" indent="-685800">
              <a:buFont typeface="Arial" panose="020B0604020202020204" pitchFamily="34" charset="0"/>
              <a:buChar char="•"/>
            </a:pPr>
            <a:endParaRPr lang="en-US" b="1" dirty="0">
              <a:solidFill>
                <a:schemeClr val="bg1"/>
              </a:solidFill>
              <a:latin typeface="Segoe UI Semibold" panose="020B0502040204020203" pitchFamily="34" charset="0"/>
              <a:cs typeface="Segoe UI Semibold" panose="020B0502040204020203" pitchFamily="34" charset="0"/>
            </a:endParaRPr>
          </a:p>
          <a:p>
            <a:pPr marL="1143000" lvl="1" indent="-685800">
              <a:buFont typeface="Arial" panose="020B0604020202020204" pitchFamily="34" charset="0"/>
              <a:buChar char="•"/>
            </a:pPr>
            <a:endParaRPr lang="en-US" b="1" dirty="0">
              <a:solidFill>
                <a:schemeClr val="bg1"/>
              </a:solidFill>
              <a:latin typeface="Segoe UI Semibold" panose="020B0502040204020203" pitchFamily="34" charset="0"/>
              <a:cs typeface="Segoe UI Semibold" panose="020B0502040204020203" pitchFamily="34" charset="0"/>
            </a:endParaRPr>
          </a:p>
        </p:txBody>
      </p:sp>
      <p:sp>
        <p:nvSpPr>
          <p:cNvPr id="6" name="TextBox 5">
            <a:extLst>
              <a:ext uri="{FF2B5EF4-FFF2-40B4-BE49-F238E27FC236}">
                <a16:creationId xmlns:a16="http://schemas.microsoft.com/office/drawing/2014/main" id="{AC739C96-E103-4986-A58E-3599352CA3FE}"/>
              </a:ext>
            </a:extLst>
          </p:cNvPr>
          <p:cNvSpPr txBox="1"/>
          <p:nvPr/>
        </p:nvSpPr>
        <p:spPr>
          <a:xfrm>
            <a:off x="2020525" y="3428371"/>
            <a:ext cx="8166960" cy="1200329"/>
          </a:xfrm>
          <a:prstGeom prst="rect">
            <a:avLst/>
          </a:prstGeom>
          <a:noFill/>
        </p:spPr>
        <p:txBody>
          <a:bodyPr wrap="square">
            <a:spAutoFit/>
          </a:bodyPr>
          <a:lstStyle/>
          <a:p>
            <a:pPr algn="ctr"/>
            <a:r>
              <a:rPr lang="en-US" sz="3600" b="1" spc="50" dirty="0">
                <a:ln w="0"/>
                <a:solidFill>
                  <a:schemeClr val="bg2"/>
                </a:solidFill>
                <a:effectLst>
                  <a:innerShdw blurRad="63500" dist="50800" dir="13500000">
                    <a:srgbClr val="000000">
                      <a:alpha val="50000"/>
                    </a:srgbClr>
                  </a:innerShdw>
                </a:effectLst>
                <a:latin typeface="Segoe UI Semibold" panose="020B0502040204020203" pitchFamily="34" charset="0"/>
                <a:cs typeface="Segoe UI Semibold" panose="020B0502040204020203" pitchFamily="34" charset="0"/>
              </a:rPr>
              <a:t>Resources can be deleted following creation and incur little cost</a:t>
            </a:r>
          </a:p>
        </p:txBody>
      </p:sp>
      <p:sp>
        <p:nvSpPr>
          <p:cNvPr id="9" name="TextBox 8">
            <a:extLst>
              <a:ext uri="{FF2B5EF4-FFF2-40B4-BE49-F238E27FC236}">
                <a16:creationId xmlns:a16="http://schemas.microsoft.com/office/drawing/2014/main" id="{2A15DCDD-C101-4704-A361-1BA1F7B52C41}"/>
              </a:ext>
            </a:extLst>
          </p:cNvPr>
          <p:cNvSpPr txBox="1"/>
          <p:nvPr/>
        </p:nvSpPr>
        <p:spPr>
          <a:xfrm>
            <a:off x="1931999" y="4995494"/>
            <a:ext cx="8166960" cy="1200329"/>
          </a:xfrm>
          <a:prstGeom prst="rect">
            <a:avLst/>
          </a:prstGeom>
          <a:noFill/>
        </p:spPr>
        <p:txBody>
          <a:bodyPr wrap="square">
            <a:spAutoFit/>
          </a:bodyPr>
          <a:lstStyle/>
          <a:p>
            <a:pPr algn="ctr"/>
            <a:r>
              <a:rPr lang="en-US" sz="3600" b="1" spc="50" dirty="0">
                <a:ln w="0"/>
                <a:solidFill>
                  <a:schemeClr val="bg2"/>
                </a:solidFill>
                <a:effectLst>
                  <a:innerShdw blurRad="63500" dist="50800" dir="13500000">
                    <a:srgbClr val="000000">
                      <a:alpha val="50000"/>
                    </a:srgbClr>
                  </a:innerShdw>
                </a:effectLst>
                <a:latin typeface="Segoe UI Semibold" panose="020B0502040204020203" pitchFamily="34" charset="0"/>
                <a:cs typeface="Segoe UI Semibold" panose="020B0502040204020203" pitchFamily="34" charset="0"/>
              </a:rPr>
              <a:t>Use TAGS to simplify cleaning up resources created for testing</a:t>
            </a:r>
          </a:p>
        </p:txBody>
      </p:sp>
    </p:spTree>
    <p:extLst>
      <p:ext uri="{BB962C8B-B14F-4D97-AF65-F5344CB8AC3E}">
        <p14:creationId xmlns:p14="http://schemas.microsoft.com/office/powerpoint/2010/main" val="2822595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381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 name="Title 1">
            <a:extLst>
              <a:ext uri="{FF2B5EF4-FFF2-40B4-BE49-F238E27FC236}">
                <a16:creationId xmlns:a16="http://schemas.microsoft.com/office/drawing/2014/main" id="{3C19F2E2-381C-45B4-AABE-FA5BFB71AFD7}"/>
              </a:ext>
            </a:extLst>
          </p:cNvPr>
          <p:cNvSpPr txBox="1">
            <a:spLocks/>
          </p:cNvSpPr>
          <p:nvPr/>
        </p:nvSpPr>
        <p:spPr>
          <a:xfrm>
            <a:off x="1679923" y="597477"/>
            <a:ext cx="884816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latin typeface="Segoe UI Semibold" panose="020B0502040204020203" pitchFamily="34" charset="0"/>
                <a:cs typeface="Segoe UI Semibold" panose="020B0502040204020203" pitchFamily="34" charset="0"/>
              </a:rPr>
              <a:t>Objectives</a:t>
            </a:r>
          </a:p>
        </p:txBody>
      </p:sp>
      <p:sp>
        <p:nvSpPr>
          <p:cNvPr id="5" name="Title 1">
            <a:extLst>
              <a:ext uri="{FF2B5EF4-FFF2-40B4-BE49-F238E27FC236}">
                <a16:creationId xmlns:a16="http://schemas.microsoft.com/office/drawing/2014/main" id="{5E5E0CC5-7700-49C6-96FD-313C42DF2337}"/>
              </a:ext>
            </a:extLst>
          </p:cNvPr>
          <p:cNvSpPr txBox="1">
            <a:spLocks/>
          </p:cNvSpPr>
          <p:nvPr/>
        </p:nvSpPr>
        <p:spPr>
          <a:xfrm>
            <a:off x="613154" y="1565456"/>
            <a:ext cx="10499851" cy="488450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solidFill>
                  <a:schemeClr val="bg1"/>
                </a:solidFill>
                <a:latin typeface="Segoe UI Semibold" panose="020B0502040204020203" pitchFamily="34" charset="0"/>
                <a:cs typeface="Segoe UI Semibold" panose="020B0502040204020203" pitchFamily="34" charset="0"/>
              </a:rPr>
              <a:t>Develop a foundational understanding of:</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Image Management</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ARM Templates</a:t>
            </a: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Deploy Custom Virtual Machines</a:t>
            </a:r>
          </a:p>
          <a:p>
            <a:pPr marL="1143000" lvl="1" indent="-685800">
              <a:buFont typeface="Arial" panose="020B0604020202020204" pitchFamily="34" charset="0"/>
              <a:buChar char="•"/>
            </a:pPr>
            <a:r>
              <a:rPr lang="en-US" b="1">
                <a:solidFill>
                  <a:schemeClr val="bg1"/>
                </a:solidFill>
                <a:latin typeface="Segoe UI Semibold" panose="020B0502040204020203" pitchFamily="34" charset="0"/>
                <a:cs typeface="Segoe UI Semibold" panose="020B0502040204020203" pitchFamily="34" charset="0"/>
              </a:rPr>
              <a:t>Azure PowerShell and CLI</a:t>
            </a:r>
            <a:endParaRPr lang="en-US" b="1" dirty="0">
              <a:solidFill>
                <a:schemeClr val="bg1"/>
              </a:solidFill>
              <a:latin typeface="Segoe UI Semibold" panose="020B0502040204020203" pitchFamily="34" charset="0"/>
              <a:cs typeface="Segoe UI Semibold" panose="020B0502040204020203" pitchFamily="34" charset="0"/>
            </a:endParaRPr>
          </a:p>
          <a:p>
            <a:pPr marL="1143000" lvl="1" indent="-685800">
              <a:buFont typeface="Arial" panose="020B0604020202020204" pitchFamily="34" charset="0"/>
              <a:buChar char="•"/>
            </a:pPr>
            <a:r>
              <a:rPr lang="en-US" b="1" dirty="0">
                <a:solidFill>
                  <a:schemeClr val="bg1"/>
                </a:solidFill>
                <a:latin typeface="Segoe UI Semibold" panose="020B0502040204020203" pitchFamily="34" charset="0"/>
                <a:cs typeface="Segoe UI Semibold" panose="020B0502040204020203" pitchFamily="34" charset="0"/>
              </a:rPr>
              <a:t>Infrastructure as Code</a:t>
            </a:r>
          </a:p>
          <a:p>
            <a:pPr marL="1143000" lvl="1" indent="-685800">
              <a:buFont typeface="Arial" panose="020B0604020202020204" pitchFamily="34" charset="0"/>
              <a:buChar char="•"/>
            </a:pPr>
            <a:endParaRPr lang="en-US" b="1" dirty="0">
              <a:solidFill>
                <a:schemeClr val="bg1"/>
              </a:solidFill>
              <a:latin typeface="Segoe UI Semibold" panose="020B0502040204020203" pitchFamily="34" charset="0"/>
              <a:cs typeface="Segoe UI Semibold" panose="020B0502040204020203" pitchFamily="34" charset="0"/>
            </a:endParaRPr>
          </a:p>
          <a:p>
            <a:pPr marL="1143000" lvl="1" indent="-685800">
              <a:buFont typeface="Arial" panose="020B0604020202020204" pitchFamily="34" charset="0"/>
              <a:buChar char="•"/>
            </a:pPr>
            <a:endParaRPr lang="en-US" b="1" dirty="0">
              <a:solidFill>
                <a:schemeClr val="bg1"/>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03968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Custom Images vs. Shared Image Gallery (SIG)</a:t>
            </a:r>
          </a:p>
        </p:txBody>
      </p:sp>
      <p:sp>
        <p:nvSpPr>
          <p:cNvPr id="10" name="TextBox 9">
            <a:extLst>
              <a:ext uri="{FF2B5EF4-FFF2-40B4-BE49-F238E27FC236}">
                <a16:creationId xmlns:a16="http://schemas.microsoft.com/office/drawing/2014/main" id="{48C7ED57-9B44-4855-9740-8F2A06D52890}"/>
              </a:ext>
            </a:extLst>
          </p:cNvPr>
          <p:cNvSpPr txBox="1"/>
          <p:nvPr/>
        </p:nvSpPr>
        <p:spPr>
          <a:xfrm>
            <a:off x="6735309" y="5727132"/>
            <a:ext cx="4740544" cy="646331"/>
          </a:xfrm>
          <a:prstGeom prst="rect">
            <a:avLst/>
          </a:prstGeom>
          <a:noFill/>
        </p:spPr>
        <p:txBody>
          <a:bodyPr wrap="square">
            <a:spAutoFit/>
          </a:bodyPr>
          <a:lstStyle/>
          <a:p>
            <a:pPr algn="ctr"/>
            <a:r>
              <a:rPr lang="en-US" dirty="0">
                <a:hlinkClick r:id="rId4"/>
              </a:rPr>
              <a:t>Share VM images with Shared Galleries - Azure Virtual Machines | Microsoft Docs</a:t>
            </a:r>
            <a:endParaRPr lang="en-US" dirty="0"/>
          </a:p>
        </p:txBody>
      </p:sp>
      <p:sp>
        <p:nvSpPr>
          <p:cNvPr id="14" name="TextBox 13">
            <a:extLst>
              <a:ext uri="{FF2B5EF4-FFF2-40B4-BE49-F238E27FC236}">
                <a16:creationId xmlns:a16="http://schemas.microsoft.com/office/drawing/2014/main" id="{6762E1A4-03F1-4CE7-96D1-3C215613A1AB}"/>
              </a:ext>
            </a:extLst>
          </p:cNvPr>
          <p:cNvSpPr txBox="1"/>
          <p:nvPr/>
        </p:nvSpPr>
        <p:spPr>
          <a:xfrm>
            <a:off x="716148" y="5727132"/>
            <a:ext cx="4740545" cy="646331"/>
          </a:xfrm>
          <a:prstGeom prst="rect">
            <a:avLst/>
          </a:prstGeom>
          <a:noFill/>
        </p:spPr>
        <p:txBody>
          <a:bodyPr wrap="square">
            <a:spAutoFit/>
          </a:bodyPr>
          <a:lstStyle/>
          <a:p>
            <a:pPr algn="ctr"/>
            <a:r>
              <a:rPr lang="en-US" dirty="0">
                <a:hlinkClick r:id="rId5"/>
              </a:rPr>
              <a:t>Managed Images - Azure Virtual Machines | Microsoft Docs</a:t>
            </a:r>
            <a:endParaRPr lang="en-US" dirty="0"/>
          </a:p>
        </p:txBody>
      </p:sp>
      <p:sp>
        <p:nvSpPr>
          <p:cNvPr id="17" name="TextBox 16">
            <a:extLst>
              <a:ext uri="{FF2B5EF4-FFF2-40B4-BE49-F238E27FC236}">
                <a16:creationId xmlns:a16="http://schemas.microsoft.com/office/drawing/2014/main" id="{65EDE103-19B3-4C26-8B03-77D701187417}"/>
              </a:ext>
            </a:extLst>
          </p:cNvPr>
          <p:cNvSpPr txBox="1"/>
          <p:nvPr/>
        </p:nvSpPr>
        <p:spPr>
          <a:xfrm>
            <a:off x="716148" y="1433582"/>
            <a:ext cx="4740545" cy="2862322"/>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Only be used to create VMs in the same region </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Require a generalized VM or VHD file</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Cannot be shared across subscriptions and tenants.</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Managed images could be used for development and test environments, where you need a couple of simple generalized images to use within single region and subscription.</a:t>
            </a:r>
          </a:p>
        </p:txBody>
      </p:sp>
      <p:sp>
        <p:nvSpPr>
          <p:cNvPr id="18" name="TextBox 17">
            <a:extLst>
              <a:ext uri="{FF2B5EF4-FFF2-40B4-BE49-F238E27FC236}">
                <a16:creationId xmlns:a16="http://schemas.microsoft.com/office/drawing/2014/main" id="{C999D7D5-960C-4B20-8F64-8EF2F65A750E}"/>
              </a:ext>
            </a:extLst>
          </p:cNvPr>
          <p:cNvSpPr txBox="1"/>
          <p:nvPr/>
        </p:nvSpPr>
        <p:spPr>
          <a:xfrm>
            <a:off x="6382396" y="1385987"/>
            <a:ext cx="5446365"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Creating, managing and sharing images at scale</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Global replication of images.</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Highly available images with Zone Redundant Storage</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Sharing across subscriptions, and even between Active Directory (AD) tenants, using Azure RBAC.</a:t>
            </a:r>
          </a:p>
          <a:p>
            <a:pPr marL="285750" indent="-285750" algn="l">
              <a:buFont typeface="Arial" panose="020B0604020202020204" pitchFamily="34" charset="0"/>
              <a:buChar char="•"/>
            </a:pPr>
            <a:r>
              <a:rPr lang="en-US" b="0" i="0" dirty="0">
                <a:solidFill>
                  <a:srgbClr val="E6E6E6"/>
                </a:solidFill>
                <a:effectLst/>
                <a:latin typeface="Segoe UI" panose="020B0502040204020203" pitchFamily="34" charset="0"/>
              </a:rPr>
              <a:t>Scaling your deployments with image replicas in each region.</a:t>
            </a:r>
          </a:p>
        </p:txBody>
      </p:sp>
      <p:pic>
        <p:nvPicPr>
          <p:cNvPr id="3074" name="Picture 2" descr="Graphical user interface&#10;&#10;Description automatically generated">
            <a:extLst>
              <a:ext uri="{FF2B5EF4-FFF2-40B4-BE49-F238E27FC236}">
                <a16:creationId xmlns:a16="http://schemas.microsoft.com/office/drawing/2014/main" id="{10369D3A-11E0-41B6-A68F-F6609A4BA4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1030" b="46882"/>
          <a:stretch/>
        </p:blipFill>
        <p:spPr bwMode="auto">
          <a:xfrm>
            <a:off x="6538592" y="3944355"/>
            <a:ext cx="5133975" cy="1619573"/>
          </a:xfrm>
          <a:prstGeom prst="rect">
            <a:avLst/>
          </a:prstGeom>
          <a:noFill/>
        </p:spPr>
      </p:pic>
    </p:spTree>
    <p:extLst>
      <p:ext uri="{BB962C8B-B14F-4D97-AF65-F5344CB8AC3E}">
        <p14:creationId xmlns:p14="http://schemas.microsoft.com/office/powerpoint/2010/main" val="279402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Title 12">
            <a:extLst>
              <a:ext uri="{FF2B5EF4-FFF2-40B4-BE49-F238E27FC236}">
                <a16:creationId xmlns:a16="http://schemas.microsoft.com/office/drawing/2014/main" id="{A15D0F28-E159-455A-82D7-9BCDBE5A0A9A}"/>
              </a:ext>
            </a:extLst>
          </p:cNvPr>
          <p:cNvSpPr txBox="1">
            <a:spLocks/>
          </p:cNvSpPr>
          <p:nvPr/>
        </p:nvSpPr>
        <p:spPr>
          <a:xfrm>
            <a:off x="838200" y="246010"/>
            <a:ext cx="10515600" cy="6168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latin typeface="Segoe UI Semibold" panose="020B0502040204020203" pitchFamily="34" charset="0"/>
                <a:cs typeface="Segoe UI Semibold" panose="020B0502040204020203" pitchFamily="34" charset="0"/>
              </a:rPr>
              <a:t>Process to Create VM from Shared Image Gallery</a:t>
            </a:r>
          </a:p>
        </p:txBody>
      </p:sp>
      <p:pic>
        <p:nvPicPr>
          <p:cNvPr id="152" name="Picture 151" descr="Diagram&#10;&#10;Description automatically generated">
            <a:extLst>
              <a:ext uri="{FF2B5EF4-FFF2-40B4-BE49-F238E27FC236}">
                <a16:creationId xmlns:a16="http://schemas.microsoft.com/office/drawing/2014/main" id="{4510AD54-DC09-49AF-9535-79DF005EAB41}"/>
              </a:ext>
            </a:extLst>
          </p:cNvPr>
          <p:cNvPicPr>
            <a:picLocks noChangeAspect="1"/>
          </p:cNvPicPr>
          <p:nvPr/>
        </p:nvPicPr>
        <p:blipFill>
          <a:blip r:embed="rId4"/>
          <a:stretch>
            <a:fillRect/>
          </a:stretch>
        </p:blipFill>
        <p:spPr>
          <a:xfrm>
            <a:off x="1383532" y="1308259"/>
            <a:ext cx="9424934" cy="4241481"/>
          </a:xfrm>
          <a:prstGeom prst="rect">
            <a:avLst/>
          </a:prstGeom>
        </p:spPr>
      </p:pic>
      <p:pic>
        <p:nvPicPr>
          <p:cNvPr id="160" name="Picture 159" descr="Text&#10;&#10;Description automatically generated">
            <a:extLst>
              <a:ext uri="{FF2B5EF4-FFF2-40B4-BE49-F238E27FC236}">
                <a16:creationId xmlns:a16="http://schemas.microsoft.com/office/drawing/2014/main" id="{02BC8B8D-6671-4B3F-8782-21501DD9B58E}"/>
              </a:ext>
            </a:extLst>
          </p:cNvPr>
          <p:cNvPicPr>
            <a:picLocks noChangeAspect="1"/>
          </p:cNvPicPr>
          <p:nvPr/>
        </p:nvPicPr>
        <p:blipFill>
          <a:blip r:embed="rId5"/>
          <a:stretch>
            <a:fillRect/>
          </a:stretch>
        </p:blipFill>
        <p:spPr>
          <a:xfrm>
            <a:off x="9626866" y="5242728"/>
            <a:ext cx="1023299" cy="1215875"/>
          </a:xfrm>
          <a:prstGeom prst="rect">
            <a:avLst/>
          </a:prstGeom>
        </p:spPr>
      </p:pic>
    </p:spTree>
    <p:extLst>
      <p:ext uri="{BB962C8B-B14F-4D97-AF65-F5344CB8AC3E}">
        <p14:creationId xmlns:p14="http://schemas.microsoft.com/office/powerpoint/2010/main" val="187997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Create VM from Marketplace</a:t>
            </a:r>
          </a:p>
        </p:txBody>
      </p:sp>
      <p:sp>
        <p:nvSpPr>
          <p:cNvPr id="7" name="TextBox 6">
            <a:extLst>
              <a:ext uri="{FF2B5EF4-FFF2-40B4-BE49-F238E27FC236}">
                <a16:creationId xmlns:a16="http://schemas.microsoft.com/office/drawing/2014/main" id="{937687C1-D9C7-4576-835F-9C6FD493C949}"/>
              </a:ext>
            </a:extLst>
          </p:cNvPr>
          <p:cNvSpPr txBox="1"/>
          <p:nvPr/>
        </p:nvSpPr>
        <p:spPr>
          <a:xfrm>
            <a:off x="3048645" y="3428999"/>
            <a:ext cx="6094708" cy="646331"/>
          </a:xfrm>
          <a:prstGeom prst="rect">
            <a:avLst/>
          </a:prstGeom>
          <a:noFill/>
        </p:spPr>
        <p:txBody>
          <a:bodyPr wrap="square">
            <a:spAutoFit/>
          </a:bodyPr>
          <a:lstStyle/>
          <a:p>
            <a:pPr algn="ctr"/>
            <a:r>
              <a:rPr lang="en-US" dirty="0" err="1">
                <a:hlinkClick r:id="rId4"/>
              </a:rPr>
              <a:t>Quickstart</a:t>
            </a:r>
            <a:r>
              <a:rPr lang="en-US" dirty="0">
                <a:hlinkClick r:id="rId4"/>
              </a:rPr>
              <a:t> - Create a Windows VM in the Azure portal - Azure Virtual Machines | Microsoft Docs</a:t>
            </a:r>
            <a:endParaRPr lang="en-US" dirty="0"/>
          </a:p>
        </p:txBody>
      </p:sp>
      <p:sp>
        <p:nvSpPr>
          <p:cNvPr id="3" name="Oval 2">
            <a:extLst>
              <a:ext uri="{FF2B5EF4-FFF2-40B4-BE49-F238E27FC236}">
                <a16:creationId xmlns:a16="http://schemas.microsoft.com/office/drawing/2014/main" id="{95B9A73C-D674-433A-B3B1-EA7078517C42}"/>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2</a:t>
            </a:r>
          </a:p>
        </p:txBody>
      </p:sp>
    </p:spTree>
    <p:extLst>
      <p:ext uri="{BB962C8B-B14F-4D97-AF65-F5344CB8AC3E}">
        <p14:creationId xmlns:p14="http://schemas.microsoft.com/office/powerpoint/2010/main" val="260098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200" y="246010"/>
            <a:ext cx="10515600" cy="616874"/>
          </a:xfrm>
        </p:spPr>
        <p:txBody>
          <a:bodyPr>
            <a:normAutofit/>
          </a:bodyPr>
          <a:lstStyle/>
          <a:p>
            <a:pPr algn="ctr"/>
            <a:r>
              <a:rPr lang="en-US" sz="3200" dirty="0">
                <a:solidFill>
                  <a:schemeClr val="bg1"/>
                </a:solidFill>
                <a:latin typeface="Segoe UI Semibold" panose="020B0502040204020203" pitchFamily="34" charset="0"/>
                <a:cs typeface="Segoe UI Semibold" panose="020B0502040204020203" pitchFamily="34" charset="0"/>
              </a:rPr>
              <a:t>Prepping a Virtual Machine to Become an Image</a:t>
            </a:r>
          </a:p>
        </p:txBody>
      </p:sp>
      <p:sp>
        <p:nvSpPr>
          <p:cNvPr id="7" name="TextBox 6">
            <a:extLst>
              <a:ext uri="{FF2B5EF4-FFF2-40B4-BE49-F238E27FC236}">
                <a16:creationId xmlns:a16="http://schemas.microsoft.com/office/drawing/2014/main" id="{7A5A5C77-8EE4-4D86-A273-8EC4A791619F}"/>
              </a:ext>
            </a:extLst>
          </p:cNvPr>
          <p:cNvSpPr txBox="1"/>
          <p:nvPr/>
        </p:nvSpPr>
        <p:spPr>
          <a:xfrm>
            <a:off x="3191519" y="6028597"/>
            <a:ext cx="5808960" cy="369332"/>
          </a:xfrm>
          <a:prstGeom prst="rect">
            <a:avLst/>
          </a:prstGeom>
          <a:noFill/>
        </p:spPr>
        <p:txBody>
          <a:bodyPr wrap="square">
            <a:spAutoFit/>
          </a:bodyPr>
          <a:lstStyle/>
          <a:p>
            <a:pPr algn="ctr"/>
            <a:r>
              <a:rPr lang="en-US" dirty="0">
                <a:hlinkClick r:id="rId4"/>
              </a:rPr>
              <a:t>How to Use </a:t>
            </a:r>
            <a:r>
              <a:rPr lang="en-US" dirty="0" err="1">
                <a:hlinkClick r:id="rId4"/>
              </a:rPr>
              <a:t>Sysprep</a:t>
            </a:r>
            <a:r>
              <a:rPr lang="en-US" dirty="0">
                <a:hlinkClick r:id="rId4"/>
              </a:rPr>
              <a:t>: An Introduction | Microsoft Docs</a:t>
            </a:r>
            <a:endParaRPr lang="en-US" dirty="0"/>
          </a:p>
        </p:txBody>
      </p:sp>
      <p:pic>
        <p:nvPicPr>
          <p:cNvPr id="2050" name="Picture 2" descr="Graphical user interface&#10;&#10;Description automatically generated">
            <a:extLst>
              <a:ext uri="{FF2B5EF4-FFF2-40B4-BE49-F238E27FC236}">
                <a16:creationId xmlns:a16="http://schemas.microsoft.com/office/drawing/2014/main" id="{97AAF9C2-2585-4F4E-B5AD-2C902056E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2812" y="862884"/>
            <a:ext cx="10306373" cy="5090113"/>
          </a:xfrm>
          <a:prstGeom prst="rect">
            <a:avLst/>
          </a:prstGeom>
          <a:noFill/>
        </p:spPr>
      </p:pic>
    </p:spTree>
    <p:extLst>
      <p:ext uri="{BB962C8B-B14F-4D97-AF65-F5344CB8AC3E}">
        <p14:creationId xmlns:p14="http://schemas.microsoft.com/office/powerpoint/2010/main" val="961320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4"/>
            <a:ext cx="10515600" cy="1750628"/>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Collect Publisher, Plan, Product Information</a:t>
            </a:r>
          </a:p>
        </p:txBody>
      </p:sp>
      <p:sp>
        <p:nvSpPr>
          <p:cNvPr id="8" name="TextBox 7">
            <a:extLst>
              <a:ext uri="{FF2B5EF4-FFF2-40B4-BE49-F238E27FC236}">
                <a16:creationId xmlns:a16="http://schemas.microsoft.com/office/drawing/2014/main" id="{4CC6184F-3348-458C-B79D-F686D3BDC2A3}"/>
              </a:ext>
            </a:extLst>
          </p:cNvPr>
          <p:cNvSpPr txBox="1"/>
          <p:nvPr/>
        </p:nvSpPr>
        <p:spPr>
          <a:xfrm>
            <a:off x="3048645" y="4635955"/>
            <a:ext cx="6094708" cy="646331"/>
          </a:xfrm>
          <a:prstGeom prst="rect">
            <a:avLst/>
          </a:prstGeom>
          <a:noFill/>
        </p:spPr>
        <p:txBody>
          <a:bodyPr wrap="square">
            <a:spAutoFit/>
          </a:bodyPr>
          <a:lstStyle/>
          <a:p>
            <a:pPr algn="ctr"/>
            <a:r>
              <a:rPr lang="en-US" dirty="0">
                <a:hlinkClick r:id="rId4"/>
              </a:rPr>
              <a:t>Find and use marketplace purchase plan information using PowerShell - Azure Virtual Machines | Microsoft Docs</a:t>
            </a:r>
            <a:endParaRPr lang="en-US" dirty="0"/>
          </a:p>
        </p:txBody>
      </p:sp>
      <p:sp>
        <p:nvSpPr>
          <p:cNvPr id="10" name="TextBox 9">
            <a:extLst>
              <a:ext uri="{FF2B5EF4-FFF2-40B4-BE49-F238E27FC236}">
                <a16:creationId xmlns:a16="http://schemas.microsoft.com/office/drawing/2014/main" id="{2600B32F-3EC1-4ED7-8BB9-94CE53F56C76}"/>
              </a:ext>
            </a:extLst>
          </p:cNvPr>
          <p:cNvSpPr txBox="1"/>
          <p:nvPr/>
        </p:nvSpPr>
        <p:spPr>
          <a:xfrm>
            <a:off x="3048646" y="3972671"/>
            <a:ext cx="6094708" cy="646331"/>
          </a:xfrm>
          <a:prstGeom prst="rect">
            <a:avLst/>
          </a:prstGeom>
          <a:noFill/>
        </p:spPr>
        <p:txBody>
          <a:bodyPr wrap="square">
            <a:spAutoFit/>
          </a:bodyPr>
          <a:lstStyle/>
          <a:p>
            <a:pPr algn="ctr"/>
            <a:r>
              <a:rPr lang="en-US" dirty="0">
                <a:hlinkClick r:id="rId5"/>
              </a:rPr>
              <a:t>Find and use marketplace purchase plan information using the CLI - Azure Virtual Machines | Microsoft Docs</a:t>
            </a:r>
            <a:endParaRPr lang="en-US" dirty="0"/>
          </a:p>
        </p:txBody>
      </p:sp>
      <p:sp>
        <p:nvSpPr>
          <p:cNvPr id="3" name="Oval 2">
            <a:extLst>
              <a:ext uri="{FF2B5EF4-FFF2-40B4-BE49-F238E27FC236}">
                <a16:creationId xmlns:a16="http://schemas.microsoft.com/office/drawing/2014/main" id="{B7E8E991-7A93-44D3-8785-D8E5395BAF23}"/>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3</a:t>
            </a:r>
          </a:p>
        </p:txBody>
      </p:sp>
    </p:spTree>
    <p:extLst>
      <p:ext uri="{BB962C8B-B14F-4D97-AF65-F5344CB8AC3E}">
        <p14:creationId xmlns:p14="http://schemas.microsoft.com/office/powerpoint/2010/main" val="3284466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40" name="Title 3">
            <a:extLst>
              <a:ext uri="{FF2B5EF4-FFF2-40B4-BE49-F238E27FC236}">
                <a16:creationId xmlns:a16="http://schemas.microsoft.com/office/drawing/2014/main" id="{BBE6422E-CE51-4311-9769-725FF718696A}"/>
              </a:ext>
            </a:extLst>
          </p:cNvPr>
          <p:cNvSpPr txBox="1">
            <a:spLocks/>
          </p:cNvSpPr>
          <p:nvPr/>
        </p:nvSpPr>
        <p:spPr>
          <a:xfrm>
            <a:off x="2225039" y="2885328"/>
            <a:ext cx="7741920" cy="108734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dirty="0">
              <a:solidFill>
                <a:schemeClr val="bg1"/>
              </a:solidFill>
              <a:latin typeface="Segoe UI Semibold" panose="020B0502040204020203" pitchFamily="34" charset="0"/>
              <a:cs typeface="Segoe UI Semibold" panose="020B0502040204020203" pitchFamily="34" charset="0"/>
            </a:endParaRPr>
          </a:p>
        </p:txBody>
      </p:sp>
      <p:sp>
        <p:nvSpPr>
          <p:cNvPr id="13" name="Title 12">
            <a:extLst>
              <a:ext uri="{FF2B5EF4-FFF2-40B4-BE49-F238E27FC236}">
                <a16:creationId xmlns:a16="http://schemas.microsoft.com/office/drawing/2014/main" id="{16B7FBA6-7414-41E5-B13C-93CF958B9A89}"/>
              </a:ext>
            </a:extLst>
          </p:cNvPr>
          <p:cNvSpPr>
            <a:spLocks noGrp="1"/>
          </p:cNvSpPr>
          <p:nvPr>
            <p:ph type="title"/>
          </p:nvPr>
        </p:nvSpPr>
        <p:spPr>
          <a:xfrm>
            <a:off x="838199" y="2222043"/>
            <a:ext cx="10515600" cy="1325563"/>
          </a:xfrm>
        </p:spPr>
        <p:txBody>
          <a:bodyPr>
            <a:normAutofit/>
          </a:bodyPr>
          <a:lstStyle/>
          <a:p>
            <a:pPr algn="ctr"/>
            <a:r>
              <a:rPr lang="en-US" sz="6000" dirty="0">
                <a:solidFill>
                  <a:schemeClr val="bg1"/>
                </a:solidFill>
                <a:latin typeface="Segoe UI Semibold" panose="020B0502040204020203" pitchFamily="34" charset="0"/>
                <a:cs typeface="Segoe UI Semibold" panose="020B0502040204020203" pitchFamily="34" charset="0"/>
              </a:rPr>
              <a:t>Create Shared Image Gallery</a:t>
            </a:r>
          </a:p>
        </p:txBody>
      </p:sp>
      <p:sp>
        <p:nvSpPr>
          <p:cNvPr id="7" name="TextBox 6">
            <a:extLst>
              <a:ext uri="{FF2B5EF4-FFF2-40B4-BE49-F238E27FC236}">
                <a16:creationId xmlns:a16="http://schemas.microsoft.com/office/drawing/2014/main" id="{937687C1-D9C7-4576-835F-9C6FD493C949}"/>
              </a:ext>
            </a:extLst>
          </p:cNvPr>
          <p:cNvSpPr txBox="1"/>
          <p:nvPr/>
        </p:nvSpPr>
        <p:spPr>
          <a:xfrm>
            <a:off x="3048645" y="3326340"/>
            <a:ext cx="6094708" cy="646331"/>
          </a:xfrm>
          <a:prstGeom prst="rect">
            <a:avLst/>
          </a:prstGeom>
          <a:noFill/>
        </p:spPr>
        <p:txBody>
          <a:bodyPr wrap="square">
            <a:spAutoFit/>
          </a:bodyPr>
          <a:lstStyle/>
          <a:p>
            <a:pPr algn="ctr"/>
            <a:r>
              <a:rPr lang="en-US" dirty="0">
                <a:hlinkClick r:id="rId4"/>
              </a:rPr>
              <a:t>Create an Azure Shared Image Gallery using the portal - Azure Virtual Machines | Microsoft Docs</a:t>
            </a:r>
            <a:endParaRPr lang="en-US" dirty="0"/>
          </a:p>
        </p:txBody>
      </p:sp>
      <p:sp>
        <p:nvSpPr>
          <p:cNvPr id="3" name="Oval 2">
            <a:extLst>
              <a:ext uri="{FF2B5EF4-FFF2-40B4-BE49-F238E27FC236}">
                <a16:creationId xmlns:a16="http://schemas.microsoft.com/office/drawing/2014/main" id="{EB3D6CCC-202A-40E7-8B95-3E2D2A23BC24}"/>
              </a:ext>
            </a:extLst>
          </p:cNvPr>
          <p:cNvSpPr/>
          <p:nvPr/>
        </p:nvSpPr>
        <p:spPr>
          <a:xfrm>
            <a:off x="655319" y="2222043"/>
            <a:ext cx="365760" cy="3657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4</a:t>
            </a:r>
          </a:p>
        </p:txBody>
      </p:sp>
    </p:spTree>
    <p:extLst>
      <p:ext uri="{BB962C8B-B14F-4D97-AF65-F5344CB8AC3E}">
        <p14:creationId xmlns:p14="http://schemas.microsoft.com/office/powerpoint/2010/main" val="36609585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8591966-14D2-4931-B127-535D4237B8C4}" vid="{FB6A7369-AAF9-4753-8D43-F5262F6EFCF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079EE4E21CB94CAE86644AACB5FD4E" ma:contentTypeVersion="12" ma:contentTypeDescription="Create a new document." ma:contentTypeScope="" ma:versionID="87db7d143a87bdf953220368b63ab2eb">
  <xsd:schema xmlns:xsd="http://www.w3.org/2001/XMLSchema" xmlns:xs="http://www.w3.org/2001/XMLSchema" xmlns:p="http://schemas.microsoft.com/office/2006/metadata/properties" xmlns:ns2="dfa9b56d-0329-439e-9ebf-b847e3dcc9fc" xmlns:ns3="0d920cc1-0488-40ac-a3ec-6eb696bc4cf2" targetNamespace="http://schemas.microsoft.com/office/2006/metadata/properties" ma:root="true" ma:fieldsID="a54d5f7662b0226caf5ff401b4c0ad37" ns2:_="" ns3:_="">
    <xsd:import namespace="dfa9b56d-0329-439e-9ebf-b847e3dcc9fc"/>
    <xsd:import namespace="0d920cc1-0488-40ac-a3ec-6eb696bc4cf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a9b56d-0329-439e-9ebf-b847e3dcc9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920cc1-0488-40ac-a3ec-6eb696bc4cf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d920cc1-0488-40ac-a3ec-6eb696bc4cf2">
      <UserInfo>
        <DisplayName>Mehul Shah</DisplayName>
        <AccountId>200</AccountId>
        <AccountType/>
      </UserInfo>
      <UserInfo>
        <DisplayName>Stephanie Joshi (SHE)</DisplayName>
        <AccountId>201</AccountId>
        <AccountType/>
      </UserInfo>
      <UserInfo>
        <DisplayName>Gunnar Pribadi</DisplayName>
        <AccountId>202</AccountId>
        <AccountType/>
      </UserInfo>
    </SharedWithUsers>
  </documentManagement>
</p:properties>
</file>

<file path=customXml/itemProps1.xml><?xml version="1.0" encoding="utf-8"?>
<ds:datastoreItem xmlns:ds="http://schemas.openxmlformats.org/officeDocument/2006/customXml" ds:itemID="{C628502F-A117-4524-A282-FC351C7B3D46}">
  <ds:schemaRefs>
    <ds:schemaRef ds:uri="0d920cc1-0488-40ac-a3ec-6eb696bc4cf2"/>
    <ds:schemaRef ds:uri="dfa9b56d-0329-439e-9ebf-b847e3dcc9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135014-1ED7-497C-A2E0-6BA1FD0BF449}">
  <ds:schemaRefs>
    <ds:schemaRef ds:uri="http://schemas.microsoft.com/sharepoint/v3/contenttype/forms"/>
  </ds:schemaRefs>
</ds:datastoreItem>
</file>

<file path=customXml/itemProps3.xml><?xml version="1.0" encoding="utf-8"?>
<ds:datastoreItem xmlns:ds="http://schemas.openxmlformats.org/officeDocument/2006/customXml" ds:itemID="{5C368F07-B635-42F3-9ABF-B467BADB2D27}">
  <ds:schemaRefs>
    <ds:schemaRef ds:uri="http://purl.org/dc/dcmitype/"/>
    <ds:schemaRef ds:uri="http://schemas.microsoft.com/office/2006/documentManagement/types"/>
    <ds:schemaRef ds:uri="http://purl.org/dc/elements/1.1/"/>
    <ds:schemaRef ds:uri="0d920cc1-0488-40ac-a3ec-6eb696bc4cf2"/>
    <ds:schemaRef ds:uri="dfa9b56d-0329-439e-9ebf-b847e3dcc9fc"/>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8171</TotalTime>
  <Words>791</Words>
  <Application>Microsoft Office PowerPoint</Application>
  <PresentationFormat>Widescreen</PresentationFormat>
  <Paragraphs>128</Paragraphs>
  <Slides>23</Slides>
  <Notes>22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23</vt:i4>
      </vt:variant>
    </vt:vector>
  </HeadingPairs>
  <TitlesOfParts>
    <vt:vector size="34" baseType="lpstr">
      <vt:lpstr>Arial</vt:lpstr>
      <vt:lpstr>Calibri</vt:lpstr>
      <vt:lpstr>Calibri Light</vt:lpstr>
      <vt:lpstr>Consolas</vt:lpstr>
      <vt:lpstr>Segoe UI</vt:lpstr>
      <vt:lpstr>Segoe UI Semibold</vt:lpstr>
      <vt:lpstr>Segoe UI Semilight</vt:lpstr>
      <vt:lpstr>Wingdings</vt:lpstr>
      <vt:lpstr>office theme</vt:lpstr>
      <vt:lpstr>Black Template</vt:lpstr>
      <vt:lpstr>1_Black Template</vt:lpstr>
      <vt:lpstr>Deploy VM with ARM and Custom Images</vt:lpstr>
      <vt:lpstr>PowerPoint Presentation</vt:lpstr>
      <vt:lpstr>PowerPoint Presentation</vt:lpstr>
      <vt:lpstr>PowerPoint Presentation</vt:lpstr>
      <vt:lpstr>PowerPoint Presentation</vt:lpstr>
      <vt:lpstr>Create VM from Marketplace</vt:lpstr>
      <vt:lpstr>Prepping a Virtual Machine to Become an Image</vt:lpstr>
      <vt:lpstr>Collect Publisher, Plan, Product Information</vt:lpstr>
      <vt:lpstr>Create Shared Image Gallery</vt:lpstr>
      <vt:lpstr>Create Image Definition</vt:lpstr>
      <vt:lpstr>Capture Image</vt:lpstr>
      <vt:lpstr>Create Image Version</vt:lpstr>
      <vt:lpstr>PowerPoint Presentation</vt:lpstr>
      <vt:lpstr>PowerPoint Presentation</vt:lpstr>
      <vt:lpstr>PowerPoint Presentation</vt:lpstr>
      <vt:lpstr>PowerPoint Presentation</vt:lpstr>
      <vt:lpstr>PowerPoint Presentation</vt:lpstr>
      <vt:lpstr>Deploy VM via Portal using Shared Image Gallery</vt:lpstr>
      <vt:lpstr>Deploy SIG VM via Portal using ARM Template</vt:lpstr>
      <vt:lpstr>Deploy SIG VM via PowerShell using ARM Template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FedSales</dc:title>
  <dc:creator>paullizer@microsoft.com</dc:creator>
  <cp:keywords>FedSales, CSA</cp:keywords>
  <cp:lastModifiedBy>Paul Lizer</cp:lastModifiedBy>
  <cp:revision>14</cp:revision>
  <dcterms:created xsi:type="dcterms:W3CDTF">2020-10-29T19:55:49Z</dcterms:created>
  <dcterms:modified xsi:type="dcterms:W3CDTF">2021-08-16T16:05:04Z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0x010100EB079EE4E21CB94CAE86644AACB5FD4E</vt:lpwstr>
  </property>
  <property fmtid="{D5CDD505-2E9C-101B-9397-08002B2CF9AE}" pid="3" name="MSIP_Label_f42aa342-8706-4288-bd11-ebb85995028c_Enabled">
    <vt:lpwstr>true</vt:lpwstr>
  </property>
  <property fmtid="{D5CDD505-2E9C-101B-9397-08002B2CF9AE}" pid="4" name="MSIP_Label_f42aa342-8706-4288-bd11-ebb85995028c_SetDate">
    <vt:lpwstr>2021-03-30T14:58:13Z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1da7b376-c0d0-45ad-a1d7-d2a3b963118d</vt:lpwstr>
  </property>
  <property fmtid="{D5CDD505-2E9C-101B-9397-08002B2CF9AE}" pid="9" name="MSIP_Label_f42aa342-8706-4288-bd11-ebb85995028c_ContentBits">
    <vt:lpwstr>0</vt:lpwstr>
  </property>
</Properties>
</file>